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420" r:id="rId4"/>
    <p:sldId id="419" r:id="rId5"/>
    <p:sldId id="432" r:id="rId6"/>
    <p:sldId id="433" r:id="rId7"/>
    <p:sldId id="440" r:id="rId8"/>
    <p:sldId id="456" r:id="rId9"/>
    <p:sldId id="458" r:id="rId10"/>
    <p:sldId id="459" r:id="rId11"/>
    <p:sldId id="460" r:id="rId12"/>
    <p:sldId id="461" r:id="rId13"/>
    <p:sldId id="435" r:id="rId14"/>
    <p:sldId id="463" r:id="rId15"/>
    <p:sldId id="464" r:id="rId16"/>
    <p:sldId id="465" r:id="rId17"/>
    <p:sldId id="436" r:id="rId18"/>
    <p:sldId id="437" r:id="rId19"/>
    <p:sldId id="438" r:id="rId20"/>
    <p:sldId id="439" r:id="rId21"/>
    <p:sldId id="466" r:id="rId22"/>
    <p:sldId id="258" r:id="rId2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9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852" y="19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928A26-8945-4709-8BAA-AC209EEACB2C}" type="doc">
      <dgm:prSet loTypeId="urn:microsoft.com/office/officeart/2005/8/layout/hList6" loCatId="list" qsTypeId="urn:microsoft.com/office/officeart/2005/8/quickstyle/simple2" qsCatId="simple" csTypeId="urn:microsoft.com/office/officeart/2005/8/colors/accent1_4" csCatId="accent1" phldr="1"/>
      <dgm:spPr/>
      <dgm:t>
        <a:bodyPr/>
        <a:lstStyle/>
        <a:p>
          <a:endParaRPr lang="pt-BR"/>
        </a:p>
      </dgm:t>
    </dgm:pt>
    <dgm:pt modelId="{D36910F8-D66B-4DDA-A3A6-32D6B33BBCBE}">
      <dgm:prSet phldrT="[Texto]"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pt-BR" sz="1400" b="1" dirty="0">
              <a:latin typeface="Montserrat" panose="00000500000000000000" pitchFamily="2" charset="0"/>
              <a:cs typeface="Calibri" panose="020F0502020204030204" pitchFamily="34" charset="0"/>
            </a:rPr>
            <a:t>Transparência</a:t>
          </a:r>
        </a:p>
      </dgm:t>
    </dgm:pt>
    <dgm:pt modelId="{138B8DEB-EA2E-46ED-BA8C-1CED60044DB9}" type="parTrans" cxnId="{DAB6D988-B61F-4D21-BCF4-0928A2D244A9}">
      <dgm:prSet/>
      <dgm:spPr/>
      <dgm:t>
        <a:bodyPr/>
        <a:lstStyle/>
        <a:p>
          <a:endParaRPr lang="pt-BR" sz="1800" dirty="0">
            <a:latin typeface="Montserrat" panose="00000500000000000000" pitchFamily="2" charset="0"/>
            <a:cs typeface="Calibri" panose="020F0502020204030204" pitchFamily="34" charset="0"/>
          </a:endParaRPr>
        </a:p>
      </dgm:t>
    </dgm:pt>
    <dgm:pt modelId="{D424F1AF-4A91-4450-9233-A69BA766C1C5}" type="sibTrans" cxnId="{DAB6D988-B61F-4D21-BCF4-0928A2D244A9}">
      <dgm:prSet/>
      <dgm:spPr/>
      <dgm:t>
        <a:bodyPr/>
        <a:lstStyle/>
        <a:p>
          <a:endParaRPr lang="pt-BR" sz="1800" dirty="0">
            <a:latin typeface="Montserrat" panose="00000500000000000000" pitchFamily="2" charset="0"/>
            <a:cs typeface="Calibri" panose="020F0502020204030204" pitchFamily="34" charset="0"/>
          </a:endParaRPr>
        </a:p>
      </dgm:t>
    </dgm:pt>
    <dgm:pt modelId="{34903595-A340-400B-AD34-EF4468C4E6E8}">
      <dgm:prSet phldrT="[Texto]" custT="1"/>
      <dgm:spPr/>
      <dgm:t>
        <a:bodyPr/>
        <a:lstStyle/>
        <a:p>
          <a:r>
            <a:rPr lang="pt-BR" sz="1400" b="1" dirty="0">
              <a:latin typeface="Montserrat" panose="00000500000000000000" pitchFamily="2" charset="0"/>
              <a:cs typeface="Calibri" panose="020F0502020204030204" pitchFamily="34" charset="0"/>
            </a:rPr>
            <a:t>Gestão de risco e responsabilidade</a:t>
          </a:r>
        </a:p>
      </dgm:t>
    </dgm:pt>
    <dgm:pt modelId="{4639FA25-C561-40BE-A66E-4F1E057C46AE}" type="parTrans" cxnId="{1C863AE4-C4C3-4601-8509-D4AFEB24003A}">
      <dgm:prSet/>
      <dgm:spPr/>
      <dgm:t>
        <a:bodyPr/>
        <a:lstStyle/>
        <a:p>
          <a:endParaRPr lang="pt-BR" sz="1800" dirty="0">
            <a:latin typeface="Montserrat" panose="00000500000000000000" pitchFamily="2" charset="0"/>
            <a:cs typeface="Calibri" panose="020F0502020204030204" pitchFamily="34" charset="0"/>
          </a:endParaRPr>
        </a:p>
      </dgm:t>
    </dgm:pt>
    <dgm:pt modelId="{8F83D033-725D-4FA2-BC43-866D9B21D4DC}" type="sibTrans" cxnId="{1C863AE4-C4C3-4601-8509-D4AFEB24003A}">
      <dgm:prSet/>
      <dgm:spPr/>
      <dgm:t>
        <a:bodyPr/>
        <a:lstStyle/>
        <a:p>
          <a:endParaRPr lang="pt-BR" sz="1800" dirty="0">
            <a:latin typeface="Montserrat" panose="00000500000000000000" pitchFamily="2" charset="0"/>
            <a:cs typeface="Calibri" panose="020F0502020204030204" pitchFamily="34" charset="0"/>
          </a:endParaRPr>
        </a:p>
      </dgm:t>
    </dgm:pt>
    <dgm:pt modelId="{CEE5ABEA-2EF6-40CA-B39A-C334AED52C17}">
      <dgm:prSet phldrT="[Texto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marL="0"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b="1" kern="1200" dirty="0">
              <a:latin typeface="Montserrat" panose="00000500000000000000" pitchFamily="2" charset="0"/>
              <a:cs typeface="Calibri" panose="020F0502020204030204" pitchFamily="34" charset="0"/>
            </a:rPr>
            <a:t>Planejamento</a:t>
          </a:r>
        </a:p>
      </dgm:t>
    </dgm:pt>
    <dgm:pt modelId="{D5CF52B2-24A1-432B-9DF3-35B2EAA10827}" type="parTrans" cxnId="{0F7FECCA-A7F0-428F-9E80-D2F304C6BECC}">
      <dgm:prSet/>
      <dgm:spPr/>
      <dgm:t>
        <a:bodyPr/>
        <a:lstStyle/>
        <a:p>
          <a:endParaRPr lang="pt-BR" sz="1800" dirty="0">
            <a:latin typeface="Montserrat" panose="00000500000000000000" pitchFamily="2" charset="0"/>
            <a:cs typeface="Calibri" panose="020F0502020204030204" pitchFamily="34" charset="0"/>
          </a:endParaRPr>
        </a:p>
      </dgm:t>
    </dgm:pt>
    <dgm:pt modelId="{D5AD3B84-4EDF-4497-96EA-3F879912810E}" type="sibTrans" cxnId="{0F7FECCA-A7F0-428F-9E80-D2F304C6BECC}">
      <dgm:prSet/>
      <dgm:spPr/>
      <dgm:t>
        <a:bodyPr/>
        <a:lstStyle/>
        <a:p>
          <a:endParaRPr lang="pt-BR" sz="1800" dirty="0">
            <a:latin typeface="Montserrat" panose="00000500000000000000" pitchFamily="2" charset="0"/>
            <a:cs typeface="Calibri" panose="020F0502020204030204" pitchFamily="34" charset="0"/>
          </a:endParaRPr>
        </a:p>
      </dgm:t>
    </dgm:pt>
    <dgm:pt modelId="{1167DCA7-AC42-47EE-9783-05A50180770A}">
      <dgm:prSet phldrT="[Texto]" custT="1"/>
      <dgm:spPr/>
      <dgm:t>
        <a:bodyPr/>
        <a:lstStyle/>
        <a:p>
          <a:r>
            <a:rPr lang="pt-BR" sz="1400" b="1" dirty="0">
              <a:latin typeface="Montserrat" panose="00000500000000000000" pitchFamily="2" charset="0"/>
              <a:cs typeface="Calibri" panose="020F0502020204030204" pitchFamily="34" charset="0"/>
            </a:rPr>
            <a:t>Avaliação e melhoria contínua</a:t>
          </a:r>
        </a:p>
        <a:p>
          <a:endParaRPr lang="pt-BR" sz="1400" b="1" dirty="0">
            <a:latin typeface="Montserrat" panose="00000500000000000000" pitchFamily="2" charset="0"/>
            <a:cs typeface="Calibri" panose="020F0502020204030204" pitchFamily="34" charset="0"/>
          </a:endParaRPr>
        </a:p>
      </dgm:t>
    </dgm:pt>
    <dgm:pt modelId="{3948A56C-36CA-43BC-B161-4FCCAD0007A5}" type="parTrans" cxnId="{3D90C09E-0BE6-48D7-AF6E-1E134A608DD5}">
      <dgm:prSet/>
      <dgm:spPr/>
      <dgm:t>
        <a:bodyPr/>
        <a:lstStyle/>
        <a:p>
          <a:endParaRPr lang="pt-BR" sz="1800" dirty="0">
            <a:latin typeface="Montserrat" panose="00000500000000000000" pitchFamily="2" charset="0"/>
            <a:cs typeface="Calibri" panose="020F0502020204030204" pitchFamily="34" charset="0"/>
          </a:endParaRPr>
        </a:p>
      </dgm:t>
    </dgm:pt>
    <dgm:pt modelId="{EC6E8787-AF1E-4870-BC60-683F29AADA17}" type="sibTrans" cxnId="{3D90C09E-0BE6-48D7-AF6E-1E134A608DD5}">
      <dgm:prSet/>
      <dgm:spPr/>
      <dgm:t>
        <a:bodyPr/>
        <a:lstStyle/>
        <a:p>
          <a:endParaRPr lang="pt-BR" sz="1800" dirty="0">
            <a:latin typeface="Montserrat" panose="00000500000000000000" pitchFamily="2" charset="0"/>
            <a:cs typeface="Calibri" panose="020F0502020204030204" pitchFamily="34" charset="0"/>
          </a:endParaRPr>
        </a:p>
      </dgm:t>
    </dgm:pt>
    <dgm:pt modelId="{52CB2DF7-48CF-4E50-A7BF-85EBB760E3BE}">
      <dgm:prSet phldrT="[Texto]" custT="1"/>
      <dgm:spPr/>
      <dgm:t>
        <a:bodyPr/>
        <a:lstStyle/>
        <a:p>
          <a:pPr algn="l"/>
          <a:r>
            <a:rPr lang="pt-BR" sz="1200" b="0" dirty="0">
              <a:latin typeface="Montserrat" panose="00000500000000000000" pitchFamily="2" charset="0"/>
              <a:cs typeface="Calibri" panose="020F0502020204030204" pitchFamily="34" charset="0"/>
            </a:rPr>
            <a:t>Identificação dos riscos e oportunidades</a:t>
          </a:r>
        </a:p>
      </dgm:t>
    </dgm:pt>
    <dgm:pt modelId="{C40A830A-E19F-479B-94A2-30B4BAE99744}" type="parTrans" cxnId="{A787C59C-00A0-4B5A-A4D1-3EB7E93CCECE}">
      <dgm:prSet/>
      <dgm:spPr/>
      <dgm:t>
        <a:bodyPr/>
        <a:lstStyle/>
        <a:p>
          <a:endParaRPr lang="pt-BR" sz="1800" dirty="0">
            <a:latin typeface="Montserrat" panose="00000500000000000000" pitchFamily="2" charset="0"/>
            <a:cs typeface="Calibri" panose="020F0502020204030204" pitchFamily="34" charset="0"/>
          </a:endParaRPr>
        </a:p>
      </dgm:t>
    </dgm:pt>
    <dgm:pt modelId="{CD6BAF77-69B0-4D63-B3BA-294A81D72433}" type="sibTrans" cxnId="{A787C59C-00A0-4B5A-A4D1-3EB7E93CCECE}">
      <dgm:prSet/>
      <dgm:spPr/>
      <dgm:t>
        <a:bodyPr/>
        <a:lstStyle/>
        <a:p>
          <a:endParaRPr lang="pt-BR" sz="1800" dirty="0">
            <a:latin typeface="Montserrat" panose="00000500000000000000" pitchFamily="2" charset="0"/>
            <a:cs typeface="Calibri" panose="020F0502020204030204" pitchFamily="34" charset="0"/>
          </a:endParaRPr>
        </a:p>
      </dgm:t>
    </dgm:pt>
    <dgm:pt modelId="{B3A2A072-961D-4ABE-8C4C-717E7643644F}">
      <dgm:prSet phldrT="[Texto]" custT="1"/>
      <dgm:spPr/>
      <dgm:t>
        <a:bodyPr anchor="b"/>
        <a:lstStyle/>
        <a:p>
          <a:pPr algn="l"/>
          <a:r>
            <a:rPr lang="pt-BR" sz="1200" b="0" dirty="0">
              <a:latin typeface="Montserrat" panose="00000500000000000000" pitchFamily="2" charset="0"/>
              <a:cs typeface="Calibri" panose="020F0502020204030204" pitchFamily="34" charset="0"/>
            </a:rPr>
            <a:t>Identificação dos pontos de melhoria</a:t>
          </a:r>
        </a:p>
      </dgm:t>
    </dgm:pt>
    <dgm:pt modelId="{52805E27-09D3-472D-AFBD-672E00808E62}" type="parTrans" cxnId="{89E6FBCA-9E09-4E4C-8702-B2D9406A6CBB}">
      <dgm:prSet/>
      <dgm:spPr/>
      <dgm:t>
        <a:bodyPr/>
        <a:lstStyle/>
        <a:p>
          <a:endParaRPr lang="pt-BR" sz="1800" dirty="0">
            <a:latin typeface="Montserrat" panose="00000500000000000000" pitchFamily="2" charset="0"/>
            <a:cs typeface="Calibri" panose="020F0502020204030204" pitchFamily="34" charset="0"/>
          </a:endParaRPr>
        </a:p>
      </dgm:t>
    </dgm:pt>
    <dgm:pt modelId="{B92573E1-D849-4B26-B4CE-C1E41E0BDF36}" type="sibTrans" cxnId="{89E6FBCA-9E09-4E4C-8702-B2D9406A6CBB}">
      <dgm:prSet/>
      <dgm:spPr/>
      <dgm:t>
        <a:bodyPr/>
        <a:lstStyle/>
        <a:p>
          <a:endParaRPr lang="pt-BR" sz="1800" dirty="0">
            <a:latin typeface="Montserrat" panose="00000500000000000000" pitchFamily="2" charset="0"/>
            <a:cs typeface="Calibri" panose="020F0502020204030204" pitchFamily="34" charset="0"/>
          </a:endParaRPr>
        </a:p>
      </dgm:t>
    </dgm:pt>
    <dgm:pt modelId="{74CA1AF8-6AFE-4E01-9090-3E59CE19C487}">
      <dgm:prSet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pt-BR" sz="1200" b="0" dirty="0">
              <a:latin typeface="Montserrat" panose="00000500000000000000" pitchFamily="2" charset="0"/>
              <a:cs typeface="Calibri" panose="020F0502020204030204" pitchFamily="34" charset="0"/>
            </a:rPr>
            <a:t>Prestação de Contas</a:t>
          </a:r>
        </a:p>
      </dgm:t>
    </dgm:pt>
    <dgm:pt modelId="{3E185B45-3E8E-4C18-9F4B-32ABA56CD0C7}" type="parTrans" cxnId="{FB7DF64B-53C3-4D15-A76C-CA58D9149863}">
      <dgm:prSet/>
      <dgm:spPr/>
      <dgm:t>
        <a:bodyPr/>
        <a:lstStyle/>
        <a:p>
          <a:endParaRPr lang="pt-BR" sz="1800" dirty="0">
            <a:latin typeface="Montserrat" panose="00000500000000000000" pitchFamily="2" charset="0"/>
            <a:cs typeface="Calibri" panose="020F0502020204030204" pitchFamily="34" charset="0"/>
          </a:endParaRPr>
        </a:p>
      </dgm:t>
    </dgm:pt>
    <dgm:pt modelId="{BAE5C208-E062-4863-9F6D-4DF05E804DB9}" type="sibTrans" cxnId="{FB7DF64B-53C3-4D15-A76C-CA58D9149863}">
      <dgm:prSet/>
      <dgm:spPr/>
      <dgm:t>
        <a:bodyPr/>
        <a:lstStyle/>
        <a:p>
          <a:endParaRPr lang="pt-BR" sz="1800" dirty="0">
            <a:latin typeface="Montserrat" panose="00000500000000000000" pitchFamily="2" charset="0"/>
            <a:cs typeface="Calibri" panose="020F0502020204030204" pitchFamily="34" charset="0"/>
          </a:endParaRPr>
        </a:p>
      </dgm:t>
    </dgm:pt>
    <dgm:pt modelId="{A8EE75E2-B4C4-47F5-A87F-5EF7DA179A4F}">
      <dgm:prSet phldrT="[Texto]" custT="1"/>
      <dgm:spPr/>
      <dgm:t>
        <a:bodyPr/>
        <a:lstStyle/>
        <a:p>
          <a:pPr algn="l"/>
          <a:r>
            <a:rPr lang="pt-BR" sz="1200" b="0" dirty="0">
              <a:latin typeface="Montserrat" panose="00000500000000000000" pitchFamily="2" charset="0"/>
              <a:cs typeface="Calibri" panose="020F0502020204030204" pitchFamily="34" charset="0"/>
            </a:rPr>
            <a:t>Análise organizacional</a:t>
          </a:r>
        </a:p>
      </dgm:t>
    </dgm:pt>
    <dgm:pt modelId="{BCEF5903-26F4-4005-8891-0D6CACE57E6F}" type="parTrans" cxnId="{68BD297F-0E4E-478E-9FDD-99D3261736F0}">
      <dgm:prSet/>
      <dgm:spPr/>
      <dgm:t>
        <a:bodyPr/>
        <a:lstStyle/>
        <a:p>
          <a:endParaRPr lang="pt-BR" sz="1800" dirty="0">
            <a:latin typeface="Montserrat" panose="00000500000000000000" pitchFamily="2" charset="0"/>
            <a:cs typeface="Calibri" panose="020F0502020204030204" pitchFamily="34" charset="0"/>
          </a:endParaRPr>
        </a:p>
      </dgm:t>
    </dgm:pt>
    <dgm:pt modelId="{B5316255-7339-498A-96B4-13C48483F0AD}" type="sibTrans" cxnId="{68BD297F-0E4E-478E-9FDD-99D3261736F0}">
      <dgm:prSet/>
      <dgm:spPr/>
      <dgm:t>
        <a:bodyPr/>
        <a:lstStyle/>
        <a:p>
          <a:endParaRPr lang="pt-BR" sz="1800" dirty="0">
            <a:latin typeface="Montserrat" panose="00000500000000000000" pitchFamily="2" charset="0"/>
            <a:cs typeface="Calibri" panose="020F0502020204030204" pitchFamily="34" charset="0"/>
          </a:endParaRPr>
        </a:p>
      </dgm:t>
    </dgm:pt>
    <dgm:pt modelId="{787F2A36-9CF1-4D82-A3D1-56CA2167065A}">
      <dgm:prSet phldrT="[Texto]" custT="1"/>
      <dgm:spPr>
        <a:solidFill>
          <a:schemeClr val="accent1">
            <a:lumMod val="50000"/>
          </a:schemeClr>
        </a:solidFill>
      </dgm:spPr>
      <dgm:t>
        <a:bodyPr/>
        <a:lstStyle/>
        <a:p>
          <a:pPr algn="l"/>
          <a:r>
            <a:rPr lang="pt-BR" sz="1200" b="0" dirty="0">
              <a:latin typeface="Montserrat" panose="00000500000000000000" pitchFamily="2" charset="0"/>
              <a:cs typeface="Calibri" panose="020F0502020204030204" pitchFamily="34" charset="0"/>
            </a:rPr>
            <a:t>Aprimoramento da governança</a:t>
          </a:r>
        </a:p>
      </dgm:t>
    </dgm:pt>
    <dgm:pt modelId="{DFE1A5C4-B950-466B-9131-E21604F0DAA3}" type="parTrans" cxnId="{451B781A-5E59-4749-B229-82D0D8552BC1}">
      <dgm:prSet/>
      <dgm:spPr/>
      <dgm:t>
        <a:bodyPr/>
        <a:lstStyle/>
        <a:p>
          <a:endParaRPr lang="pt-BR" sz="1800" dirty="0">
            <a:latin typeface="Montserrat" panose="00000500000000000000" pitchFamily="2" charset="0"/>
            <a:cs typeface="Calibri" panose="020F0502020204030204" pitchFamily="34" charset="0"/>
          </a:endParaRPr>
        </a:p>
      </dgm:t>
    </dgm:pt>
    <dgm:pt modelId="{9B5353ED-079A-477C-A343-B97DAEC89D93}" type="sibTrans" cxnId="{451B781A-5E59-4749-B229-82D0D8552BC1}">
      <dgm:prSet/>
      <dgm:spPr/>
      <dgm:t>
        <a:bodyPr/>
        <a:lstStyle/>
        <a:p>
          <a:endParaRPr lang="pt-BR" sz="1800" dirty="0">
            <a:latin typeface="Montserrat" panose="00000500000000000000" pitchFamily="2" charset="0"/>
            <a:cs typeface="Calibri" panose="020F0502020204030204" pitchFamily="34" charset="0"/>
          </a:endParaRPr>
        </a:p>
      </dgm:t>
    </dgm:pt>
    <dgm:pt modelId="{977D78A7-6730-4C3D-A1F0-50519F743830}">
      <dgm:prSet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pt-BR" sz="1200" b="0" dirty="0">
              <a:latin typeface="Montserrat" panose="00000500000000000000" pitchFamily="2" charset="0"/>
              <a:cs typeface="Calibri" panose="020F0502020204030204" pitchFamily="34" charset="0"/>
            </a:rPr>
            <a:t>Responsabilidade e confiança</a:t>
          </a:r>
        </a:p>
      </dgm:t>
    </dgm:pt>
    <dgm:pt modelId="{DD7FB732-129E-4864-A6E5-3CDFF5A62439}" type="parTrans" cxnId="{0F1C724F-C1DA-41C8-A105-11AA89B1D1E6}">
      <dgm:prSet/>
      <dgm:spPr/>
      <dgm:t>
        <a:bodyPr/>
        <a:lstStyle/>
        <a:p>
          <a:endParaRPr lang="pt-BR" sz="1400">
            <a:latin typeface="Montserrat" panose="00000500000000000000" pitchFamily="2" charset="0"/>
          </a:endParaRPr>
        </a:p>
      </dgm:t>
    </dgm:pt>
    <dgm:pt modelId="{A497CDE9-FB78-4A72-B872-A8979B7BBBA1}" type="sibTrans" cxnId="{0F1C724F-C1DA-41C8-A105-11AA89B1D1E6}">
      <dgm:prSet/>
      <dgm:spPr/>
      <dgm:t>
        <a:bodyPr/>
        <a:lstStyle/>
        <a:p>
          <a:endParaRPr lang="pt-BR" sz="1400">
            <a:latin typeface="Montserrat" panose="00000500000000000000" pitchFamily="2" charset="0"/>
          </a:endParaRPr>
        </a:p>
      </dgm:t>
    </dgm:pt>
    <dgm:pt modelId="{4BA44697-861F-4B86-B131-730B86B4D1A2}">
      <dgm:prSet phldrT="[Texto]" custT="1"/>
      <dgm:spPr>
        <a:solidFill>
          <a:schemeClr val="accent1">
            <a:lumMod val="50000"/>
          </a:schemeClr>
        </a:solidFill>
      </dgm:spPr>
      <dgm:t>
        <a:bodyPr/>
        <a:lstStyle/>
        <a:p>
          <a:endParaRPr lang="pt-BR" sz="1400" b="1" dirty="0">
            <a:latin typeface="Montserrat" panose="00000500000000000000" pitchFamily="2" charset="0"/>
            <a:cs typeface="Calibri" panose="020F0502020204030204" pitchFamily="34" charset="0"/>
          </a:endParaRPr>
        </a:p>
      </dgm:t>
    </dgm:pt>
    <dgm:pt modelId="{A0B4FC64-317E-45D0-815C-48EAEAB4E894}" type="parTrans" cxnId="{958D2276-636E-4A1A-BE7A-64AAEFB1D068}">
      <dgm:prSet/>
      <dgm:spPr/>
      <dgm:t>
        <a:bodyPr/>
        <a:lstStyle/>
        <a:p>
          <a:endParaRPr lang="pt-BR" sz="1400">
            <a:latin typeface="Montserrat" panose="00000500000000000000" pitchFamily="2" charset="0"/>
          </a:endParaRPr>
        </a:p>
      </dgm:t>
    </dgm:pt>
    <dgm:pt modelId="{1D71ED56-660A-4140-8F00-A47D2D877900}" type="sibTrans" cxnId="{958D2276-636E-4A1A-BE7A-64AAEFB1D068}">
      <dgm:prSet/>
      <dgm:spPr/>
      <dgm:t>
        <a:bodyPr/>
        <a:lstStyle/>
        <a:p>
          <a:endParaRPr lang="pt-BR" sz="1400">
            <a:latin typeface="Montserrat" panose="00000500000000000000" pitchFamily="2" charset="0"/>
          </a:endParaRPr>
        </a:p>
      </dgm:t>
    </dgm:pt>
    <dgm:pt modelId="{682E9232-5B42-4FD5-BE74-7B1B22138B47}">
      <dgm:prSet phldrT="[Texto]" custT="1"/>
      <dgm:spPr/>
      <dgm:t>
        <a:bodyPr/>
        <a:lstStyle/>
        <a:p>
          <a:pPr algn="l"/>
          <a:r>
            <a:rPr lang="pt-BR" sz="1200" b="0" dirty="0">
              <a:latin typeface="Montserrat" panose="00000500000000000000" pitchFamily="2" charset="0"/>
              <a:cs typeface="Calibri" panose="020F0502020204030204" pitchFamily="34" charset="0"/>
            </a:rPr>
            <a:t>Responsabilidade social e institucional</a:t>
          </a:r>
        </a:p>
      </dgm:t>
    </dgm:pt>
    <dgm:pt modelId="{53B72D51-81C5-49E4-9B9B-B3F6252ABE63}" type="parTrans" cxnId="{CC6B2792-3778-4534-9158-497419AED2DC}">
      <dgm:prSet/>
      <dgm:spPr/>
      <dgm:t>
        <a:bodyPr/>
        <a:lstStyle/>
        <a:p>
          <a:endParaRPr lang="pt-BR" sz="1400">
            <a:latin typeface="Montserrat" panose="00000500000000000000" pitchFamily="2" charset="0"/>
          </a:endParaRPr>
        </a:p>
      </dgm:t>
    </dgm:pt>
    <dgm:pt modelId="{685C8DAA-5861-4EA9-B429-42901E1FB652}" type="sibTrans" cxnId="{CC6B2792-3778-4534-9158-497419AED2DC}">
      <dgm:prSet/>
      <dgm:spPr/>
      <dgm:t>
        <a:bodyPr/>
        <a:lstStyle/>
        <a:p>
          <a:endParaRPr lang="pt-BR" sz="1400">
            <a:latin typeface="Montserrat" panose="00000500000000000000" pitchFamily="2" charset="0"/>
          </a:endParaRPr>
        </a:p>
      </dgm:t>
    </dgm:pt>
    <dgm:pt modelId="{87AD7C2C-EABA-418E-BFF4-6A5479CC78E0}">
      <dgm:prSet phldrT="[Texto]" custT="1"/>
      <dgm:spPr/>
      <dgm:t>
        <a:bodyPr/>
        <a:lstStyle/>
        <a:p>
          <a:pPr algn="l"/>
          <a:endParaRPr lang="pt-BR" sz="1200" b="1" dirty="0">
            <a:latin typeface="Montserrat" panose="00000500000000000000" pitchFamily="2" charset="0"/>
            <a:cs typeface="Calibri" panose="020F0502020204030204" pitchFamily="34" charset="0"/>
          </a:endParaRPr>
        </a:p>
      </dgm:t>
    </dgm:pt>
    <dgm:pt modelId="{EF8C1690-EB1C-4C89-9418-522EA0916C5D}" type="parTrans" cxnId="{B8A54F0B-457D-46A9-AE03-7411EBDE61ED}">
      <dgm:prSet/>
      <dgm:spPr/>
      <dgm:t>
        <a:bodyPr/>
        <a:lstStyle/>
        <a:p>
          <a:endParaRPr lang="pt-BR" sz="1400">
            <a:latin typeface="Montserrat" panose="00000500000000000000" pitchFamily="2" charset="0"/>
          </a:endParaRPr>
        </a:p>
      </dgm:t>
    </dgm:pt>
    <dgm:pt modelId="{20B06C4E-DD0A-4533-923B-DD41E416F11B}" type="sibTrans" cxnId="{B8A54F0B-457D-46A9-AE03-7411EBDE61ED}">
      <dgm:prSet/>
      <dgm:spPr/>
      <dgm:t>
        <a:bodyPr/>
        <a:lstStyle/>
        <a:p>
          <a:endParaRPr lang="pt-BR" sz="1400">
            <a:latin typeface="Montserrat" panose="00000500000000000000" pitchFamily="2" charset="0"/>
          </a:endParaRPr>
        </a:p>
      </dgm:t>
    </dgm:pt>
    <dgm:pt modelId="{672B4535-5C96-4FD0-8624-60DCD9740AC5}">
      <dgm:prSet phldrT="[Texto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200" b="0" kern="1200">
              <a:latin typeface="Montserrat" panose="00000500000000000000" pitchFamily="2" charset="0"/>
              <a:ea typeface="+mn-ea"/>
              <a:cs typeface="Calibri" panose="020F0502020204030204" pitchFamily="34" charset="0"/>
            </a:rPr>
            <a:t>Base para decisões estratégicas</a:t>
          </a:r>
          <a:endParaRPr lang="pt-BR" sz="1200" b="0" kern="1200" dirty="0">
            <a:latin typeface="Montserrat" panose="00000500000000000000" pitchFamily="2" charset="0"/>
            <a:ea typeface="+mn-ea"/>
            <a:cs typeface="Calibri" panose="020F0502020204030204" pitchFamily="34" charset="0"/>
          </a:endParaRPr>
        </a:p>
      </dgm:t>
    </dgm:pt>
    <dgm:pt modelId="{6AB346A9-92DA-4231-AB61-5353389732E7}" type="parTrans" cxnId="{62AC6D22-A194-4CCB-A52F-A2EA325BA0BD}">
      <dgm:prSet/>
      <dgm:spPr/>
      <dgm:t>
        <a:bodyPr/>
        <a:lstStyle/>
        <a:p>
          <a:endParaRPr lang="pt-BR" sz="1400">
            <a:latin typeface="Montserrat" panose="00000500000000000000" pitchFamily="2" charset="0"/>
          </a:endParaRPr>
        </a:p>
      </dgm:t>
    </dgm:pt>
    <dgm:pt modelId="{CE0DB5FD-EAA9-4FE0-B1E8-AD38E0DD006E}" type="sibTrans" cxnId="{62AC6D22-A194-4CCB-A52F-A2EA325BA0BD}">
      <dgm:prSet/>
      <dgm:spPr/>
      <dgm:t>
        <a:bodyPr/>
        <a:lstStyle/>
        <a:p>
          <a:endParaRPr lang="pt-BR" sz="1400">
            <a:latin typeface="Montserrat" panose="00000500000000000000" pitchFamily="2" charset="0"/>
          </a:endParaRPr>
        </a:p>
      </dgm:t>
    </dgm:pt>
    <dgm:pt modelId="{E362DDE5-FACF-4153-B240-F8C6E0A1883D}">
      <dgm:prSet phldrT="[Texto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200" b="0" kern="1200">
              <a:latin typeface="Montserrat" panose="00000500000000000000" pitchFamily="2" charset="0"/>
              <a:ea typeface="+mn-ea"/>
              <a:cs typeface="Calibri" panose="020F0502020204030204" pitchFamily="34" charset="0"/>
            </a:rPr>
            <a:t>Planejamento de novos projetos</a:t>
          </a:r>
          <a:endParaRPr lang="pt-BR" sz="1200" b="0" kern="1200" dirty="0">
            <a:latin typeface="Montserrat" panose="00000500000000000000" pitchFamily="2" charset="0"/>
            <a:ea typeface="+mn-ea"/>
            <a:cs typeface="Calibri" panose="020F0502020204030204" pitchFamily="34" charset="0"/>
          </a:endParaRPr>
        </a:p>
      </dgm:t>
    </dgm:pt>
    <dgm:pt modelId="{7986FE2B-32DD-4FD3-A8CC-008A87A80580}" type="parTrans" cxnId="{D50D60C5-CA07-4ED7-8284-2B62F093BA8E}">
      <dgm:prSet/>
      <dgm:spPr/>
      <dgm:t>
        <a:bodyPr/>
        <a:lstStyle/>
        <a:p>
          <a:endParaRPr lang="pt-BR" sz="1400">
            <a:latin typeface="Montserrat" panose="00000500000000000000" pitchFamily="2" charset="0"/>
          </a:endParaRPr>
        </a:p>
      </dgm:t>
    </dgm:pt>
    <dgm:pt modelId="{EA7FA736-D13D-4776-B80A-865E1717349E}" type="sibTrans" cxnId="{D50D60C5-CA07-4ED7-8284-2B62F093BA8E}">
      <dgm:prSet/>
      <dgm:spPr/>
      <dgm:t>
        <a:bodyPr/>
        <a:lstStyle/>
        <a:p>
          <a:endParaRPr lang="pt-BR" sz="1400">
            <a:latin typeface="Montserrat" panose="00000500000000000000" pitchFamily="2" charset="0"/>
          </a:endParaRPr>
        </a:p>
      </dgm:t>
    </dgm:pt>
    <dgm:pt modelId="{2635C9E9-FC27-475E-A8A6-92F0AEC9F79D}">
      <dgm:prSet phldrT="[Texto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200" b="0" kern="1200">
              <a:latin typeface="Montserrat" panose="00000500000000000000" pitchFamily="2" charset="0"/>
              <a:ea typeface="+mn-ea"/>
              <a:cs typeface="Calibri" panose="020F0502020204030204" pitchFamily="34" charset="0"/>
            </a:rPr>
            <a:t>Definição de prioridades</a:t>
          </a:r>
          <a:endParaRPr lang="pt-BR" sz="1200" b="0" kern="1200" dirty="0">
            <a:latin typeface="Montserrat" panose="00000500000000000000" pitchFamily="2" charset="0"/>
            <a:ea typeface="+mn-ea"/>
            <a:cs typeface="Calibri" panose="020F0502020204030204" pitchFamily="34" charset="0"/>
          </a:endParaRPr>
        </a:p>
      </dgm:t>
    </dgm:pt>
    <dgm:pt modelId="{2B54B49F-ABF9-4E56-A6CD-4DFA87307C9F}" type="parTrans" cxnId="{F984C231-9E99-47E0-9284-6851FACF2B33}">
      <dgm:prSet/>
      <dgm:spPr/>
      <dgm:t>
        <a:bodyPr/>
        <a:lstStyle/>
        <a:p>
          <a:endParaRPr lang="pt-BR" sz="1400">
            <a:latin typeface="Montserrat" panose="00000500000000000000" pitchFamily="2" charset="0"/>
          </a:endParaRPr>
        </a:p>
      </dgm:t>
    </dgm:pt>
    <dgm:pt modelId="{E91D842E-2A96-431D-8794-7E3F93207658}" type="sibTrans" cxnId="{F984C231-9E99-47E0-9284-6851FACF2B33}">
      <dgm:prSet/>
      <dgm:spPr/>
      <dgm:t>
        <a:bodyPr/>
        <a:lstStyle/>
        <a:p>
          <a:endParaRPr lang="pt-BR" sz="1400">
            <a:latin typeface="Montserrat" panose="00000500000000000000" pitchFamily="2" charset="0"/>
          </a:endParaRPr>
        </a:p>
      </dgm:t>
    </dgm:pt>
    <dgm:pt modelId="{37EA8AD1-5C0D-4540-A4CE-7E709182F399}">
      <dgm:prSet phldrT="[Texto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200" b="0" kern="1200">
              <a:latin typeface="Montserrat" panose="00000500000000000000" pitchFamily="2" charset="0"/>
              <a:ea typeface="+mn-ea"/>
              <a:cs typeface="Calibri" panose="020F0502020204030204" pitchFamily="34" charset="0"/>
            </a:rPr>
            <a:t>Histórico das atividades desenvolvidas</a:t>
          </a:r>
          <a:endParaRPr lang="pt-BR" sz="1200" b="0" kern="1200" dirty="0">
            <a:latin typeface="Montserrat" panose="00000500000000000000" pitchFamily="2" charset="0"/>
            <a:ea typeface="+mn-ea"/>
            <a:cs typeface="Calibri" panose="020F0502020204030204" pitchFamily="34" charset="0"/>
          </a:endParaRPr>
        </a:p>
      </dgm:t>
    </dgm:pt>
    <dgm:pt modelId="{6485D21B-29E6-4FCE-9BCF-89021F68E0D3}" type="parTrans" cxnId="{F65FDE62-6C8C-442C-94AF-414ACE3DC5B0}">
      <dgm:prSet/>
      <dgm:spPr/>
      <dgm:t>
        <a:bodyPr/>
        <a:lstStyle/>
        <a:p>
          <a:endParaRPr lang="pt-BR" sz="1400">
            <a:latin typeface="Montserrat" panose="00000500000000000000" pitchFamily="2" charset="0"/>
          </a:endParaRPr>
        </a:p>
      </dgm:t>
    </dgm:pt>
    <dgm:pt modelId="{61688D53-E5A5-4252-9959-79AACA3BFD69}" type="sibTrans" cxnId="{F65FDE62-6C8C-442C-94AF-414ACE3DC5B0}">
      <dgm:prSet/>
      <dgm:spPr/>
      <dgm:t>
        <a:bodyPr/>
        <a:lstStyle/>
        <a:p>
          <a:endParaRPr lang="pt-BR" sz="1400">
            <a:latin typeface="Montserrat" panose="00000500000000000000" pitchFamily="2" charset="0"/>
          </a:endParaRPr>
        </a:p>
      </dgm:t>
    </dgm:pt>
    <dgm:pt modelId="{7BA306A3-A5DB-4C01-AE15-FF5055AA8817}">
      <dgm:prSet phldrT="[Texto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t-BR" sz="1200" b="1" kern="1200" dirty="0">
            <a:solidFill>
              <a:srgbClr val="FFFFFF"/>
            </a:solidFill>
            <a:latin typeface="Montserrat" panose="00000500000000000000" pitchFamily="2" charset="0"/>
            <a:ea typeface="+mn-ea"/>
            <a:cs typeface="Calibri" panose="020F0502020204030204" pitchFamily="34" charset="0"/>
          </a:endParaRPr>
        </a:p>
      </dgm:t>
    </dgm:pt>
    <dgm:pt modelId="{A284ED3E-6FB0-4BF0-A162-219423600A87}" type="parTrans" cxnId="{31954C25-E439-4F40-AA4B-8B3E44BD60CC}">
      <dgm:prSet/>
      <dgm:spPr/>
      <dgm:t>
        <a:bodyPr/>
        <a:lstStyle/>
        <a:p>
          <a:endParaRPr lang="pt-BR" sz="1400">
            <a:latin typeface="Montserrat" panose="00000500000000000000" pitchFamily="2" charset="0"/>
          </a:endParaRPr>
        </a:p>
      </dgm:t>
    </dgm:pt>
    <dgm:pt modelId="{E0CBE665-BDFE-4893-89F3-190EE83053AF}" type="sibTrans" cxnId="{31954C25-E439-4F40-AA4B-8B3E44BD60CC}">
      <dgm:prSet/>
      <dgm:spPr/>
      <dgm:t>
        <a:bodyPr/>
        <a:lstStyle/>
        <a:p>
          <a:endParaRPr lang="pt-BR" sz="1400">
            <a:latin typeface="Montserrat" panose="00000500000000000000" pitchFamily="2" charset="0"/>
          </a:endParaRPr>
        </a:p>
      </dgm:t>
    </dgm:pt>
    <dgm:pt modelId="{F9C399F3-8F14-4848-B562-E7DD812F23C5}">
      <dgm:prSet phldrT="[Texto]" custT="1"/>
      <dgm:spPr/>
      <dgm:t>
        <a:bodyPr anchor="b"/>
        <a:lstStyle/>
        <a:p>
          <a:pPr algn="l"/>
          <a:r>
            <a:rPr lang="pt-BR" sz="1200" b="0" dirty="0">
              <a:latin typeface="Montserrat" panose="00000500000000000000" pitchFamily="2" charset="0"/>
              <a:cs typeface="Calibri" panose="020F0502020204030204" pitchFamily="34" charset="0"/>
            </a:rPr>
            <a:t>Monitoramento das metas e objetivos</a:t>
          </a:r>
        </a:p>
      </dgm:t>
    </dgm:pt>
    <dgm:pt modelId="{884E9DF4-45E7-4AC9-B35B-E150A7F80233}" type="parTrans" cxnId="{FE7FB8A3-F111-48EF-9375-EDED6D989789}">
      <dgm:prSet/>
      <dgm:spPr/>
      <dgm:t>
        <a:bodyPr/>
        <a:lstStyle/>
        <a:p>
          <a:endParaRPr lang="pt-BR" sz="1400">
            <a:latin typeface="Montserrat" panose="00000500000000000000" pitchFamily="2" charset="0"/>
          </a:endParaRPr>
        </a:p>
      </dgm:t>
    </dgm:pt>
    <dgm:pt modelId="{9B29392B-FB9D-41E9-95C6-B861BF81E20D}" type="sibTrans" cxnId="{FE7FB8A3-F111-48EF-9375-EDED6D989789}">
      <dgm:prSet/>
      <dgm:spPr/>
      <dgm:t>
        <a:bodyPr/>
        <a:lstStyle/>
        <a:p>
          <a:endParaRPr lang="pt-BR" sz="1400">
            <a:latin typeface="Montserrat" panose="00000500000000000000" pitchFamily="2" charset="0"/>
          </a:endParaRPr>
        </a:p>
      </dgm:t>
    </dgm:pt>
    <dgm:pt modelId="{A9B21E07-E5FB-4463-8295-F7574DDB6531}">
      <dgm:prSet phldrT="[Texto]" custT="1"/>
      <dgm:spPr/>
      <dgm:t>
        <a:bodyPr anchor="b"/>
        <a:lstStyle/>
        <a:p>
          <a:pPr algn="l"/>
          <a:r>
            <a:rPr lang="pt-BR" sz="1200" b="0" dirty="0">
              <a:latin typeface="Montserrat" panose="00000500000000000000" pitchFamily="2" charset="0"/>
              <a:cs typeface="Calibri" panose="020F0502020204030204" pitchFamily="34" charset="0"/>
            </a:rPr>
            <a:t>Implementação de recomendações</a:t>
          </a:r>
        </a:p>
      </dgm:t>
    </dgm:pt>
    <dgm:pt modelId="{BAD5E810-0213-412E-AFA2-9A7299E7DD39}" type="parTrans" cxnId="{85655370-A15E-4A1F-B028-56A2FA650BCC}">
      <dgm:prSet/>
      <dgm:spPr/>
      <dgm:t>
        <a:bodyPr/>
        <a:lstStyle/>
        <a:p>
          <a:endParaRPr lang="pt-BR" sz="1400">
            <a:latin typeface="Montserrat" panose="00000500000000000000" pitchFamily="2" charset="0"/>
          </a:endParaRPr>
        </a:p>
      </dgm:t>
    </dgm:pt>
    <dgm:pt modelId="{36424AA1-840B-45FF-88D4-67B008598405}" type="sibTrans" cxnId="{85655370-A15E-4A1F-B028-56A2FA650BCC}">
      <dgm:prSet/>
      <dgm:spPr/>
      <dgm:t>
        <a:bodyPr/>
        <a:lstStyle/>
        <a:p>
          <a:endParaRPr lang="pt-BR" sz="1400">
            <a:latin typeface="Montserrat" panose="00000500000000000000" pitchFamily="2" charset="0"/>
          </a:endParaRPr>
        </a:p>
      </dgm:t>
    </dgm:pt>
    <dgm:pt modelId="{32DF0DC2-5EEA-4BE5-8DFF-DE6EED14FDCC}">
      <dgm:prSet phldrT="[Texto]" custT="1"/>
      <dgm:spPr/>
      <dgm:t>
        <a:bodyPr anchor="b"/>
        <a:lstStyle/>
        <a:p>
          <a:pPr algn="l"/>
          <a:r>
            <a:rPr lang="pt-BR" sz="1200" b="0" dirty="0">
              <a:latin typeface="Montserrat" panose="00000500000000000000" pitchFamily="2" charset="0"/>
              <a:cs typeface="Calibri" panose="020F0502020204030204" pitchFamily="34" charset="0"/>
            </a:rPr>
            <a:t>Revisão dos indicadores de desempenho</a:t>
          </a:r>
        </a:p>
      </dgm:t>
    </dgm:pt>
    <dgm:pt modelId="{E6A3237E-3B9D-4530-84F8-4D2ADBFA994F}" type="parTrans" cxnId="{024E4BEF-3370-4F45-ACF3-952A7809CA31}">
      <dgm:prSet/>
      <dgm:spPr/>
      <dgm:t>
        <a:bodyPr/>
        <a:lstStyle/>
        <a:p>
          <a:endParaRPr lang="pt-BR" sz="1400">
            <a:latin typeface="Montserrat" panose="00000500000000000000" pitchFamily="2" charset="0"/>
          </a:endParaRPr>
        </a:p>
      </dgm:t>
    </dgm:pt>
    <dgm:pt modelId="{FE3BE9B8-F4E7-4E99-B523-1A8305A40B81}" type="sibTrans" cxnId="{024E4BEF-3370-4F45-ACF3-952A7809CA31}">
      <dgm:prSet/>
      <dgm:spPr/>
      <dgm:t>
        <a:bodyPr/>
        <a:lstStyle/>
        <a:p>
          <a:endParaRPr lang="pt-BR" sz="1400">
            <a:latin typeface="Montserrat" panose="00000500000000000000" pitchFamily="2" charset="0"/>
          </a:endParaRPr>
        </a:p>
      </dgm:t>
    </dgm:pt>
    <dgm:pt modelId="{B7EF268B-B1E6-40E5-A8EE-377A2E221E21}">
      <dgm:prSet phldrT="[Texto]" custT="1"/>
      <dgm:spPr/>
      <dgm:t>
        <a:bodyPr anchor="b"/>
        <a:lstStyle/>
        <a:p>
          <a:pPr algn="l"/>
          <a:r>
            <a:rPr lang="pt-BR" sz="1200" b="0" dirty="0">
              <a:latin typeface="Montserrat" panose="00000500000000000000" pitchFamily="2" charset="0"/>
              <a:cs typeface="Calibri" panose="020F0502020204030204" pitchFamily="34" charset="0"/>
            </a:rPr>
            <a:t>Análise de tendências e padrões</a:t>
          </a:r>
        </a:p>
      </dgm:t>
    </dgm:pt>
    <dgm:pt modelId="{15CC2724-848D-4083-8D90-9FE476EA6813}" type="parTrans" cxnId="{048F02AE-C8EC-40D9-BE53-752DA0CC8EE9}">
      <dgm:prSet/>
      <dgm:spPr/>
      <dgm:t>
        <a:bodyPr/>
        <a:lstStyle/>
        <a:p>
          <a:endParaRPr lang="pt-BR" sz="1400">
            <a:latin typeface="Montserrat" panose="00000500000000000000" pitchFamily="2" charset="0"/>
          </a:endParaRPr>
        </a:p>
      </dgm:t>
    </dgm:pt>
    <dgm:pt modelId="{B690E5FE-9EA8-4E01-844B-23306567A0F2}" type="sibTrans" cxnId="{048F02AE-C8EC-40D9-BE53-752DA0CC8EE9}">
      <dgm:prSet/>
      <dgm:spPr/>
      <dgm:t>
        <a:bodyPr/>
        <a:lstStyle/>
        <a:p>
          <a:endParaRPr lang="pt-BR" sz="1400">
            <a:latin typeface="Montserrat" panose="00000500000000000000" pitchFamily="2" charset="0"/>
          </a:endParaRPr>
        </a:p>
      </dgm:t>
    </dgm:pt>
    <dgm:pt modelId="{7C202F45-AF21-441C-87ED-C2BFFB8DC22D}">
      <dgm:prSet phldrT="[Texto]" custT="1"/>
      <dgm:spPr>
        <a:solidFill>
          <a:schemeClr val="accent1">
            <a:lumMod val="75000"/>
          </a:schemeClr>
        </a:solidFill>
      </dgm:spPr>
      <dgm:t>
        <a:bodyPr anchor="b"/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r>
            <a:rPr lang="pt-BR" sz="1200" b="0" kern="1200">
              <a:latin typeface="Montserrat" panose="00000500000000000000" pitchFamily="2" charset="0"/>
              <a:cs typeface="Calibri" panose="020F0502020204030204" pitchFamily="34" charset="0"/>
            </a:rPr>
            <a:t>Melhor gestão dos processos de negócios</a:t>
          </a:r>
          <a:endParaRPr lang="pt-BR" sz="1200" b="0" kern="1200" dirty="0">
            <a:latin typeface="Montserrat" panose="00000500000000000000" pitchFamily="2" charset="0"/>
            <a:ea typeface="+mn-ea"/>
            <a:cs typeface="Calibri" panose="020F0502020204030204" pitchFamily="34" charset="0"/>
          </a:endParaRPr>
        </a:p>
      </dgm:t>
    </dgm:pt>
    <dgm:pt modelId="{7F22278D-3A1F-4EC7-B2B2-3B07E8EAB76F}" type="parTrans" cxnId="{304E9AB2-A280-435A-AC3F-7F9E1FE5870C}">
      <dgm:prSet/>
      <dgm:spPr/>
      <dgm:t>
        <a:bodyPr/>
        <a:lstStyle/>
        <a:p>
          <a:endParaRPr lang="pt-BR" sz="1400">
            <a:latin typeface="Montserrat" panose="00000500000000000000" pitchFamily="2" charset="0"/>
          </a:endParaRPr>
        </a:p>
      </dgm:t>
    </dgm:pt>
    <dgm:pt modelId="{502861C0-B2DA-4F0C-A291-DAF77C4C7A5A}" type="sibTrans" cxnId="{304E9AB2-A280-435A-AC3F-7F9E1FE5870C}">
      <dgm:prSet/>
      <dgm:spPr/>
      <dgm:t>
        <a:bodyPr/>
        <a:lstStyle/>
        <a:p>
          <a:endParaRPr lang="pt-BR" sz="1400">
            <a:latin typeface="Montserrat" panose="00000500000000000000" pitchFamily="2" charset="0"/>
          </a:endParaRPr>
        </a:p>
      </dgm:t>
    </dgm:pt>
    <dgm:pt modelId="{8E8F5760-DDC9-493F-8690-3E60DF2A40B0}">
      <dgm:prSet phldrT="[Texto]" custT="1"/>
      <dgm:spPr/>
      <dgm:t>
        <a:bodyPr/>
        <a:lstStyle/>
        <a:p>
          <a:pPr algn="l"/>
          <a:r>
            <a:rPr lang="pt-BR" sz="1200" b="0" dirty="0">
              <a:latin typeface="Montserrat" panose="00000500000000000000" pitchFamily="2" charset="0"/>
              <a:cs typeface="Calibri" panose="020F0502020204030204" pitchFamily="34" charset="0"/>
            </a:rPr>
            <a:t>Consolidação e controle das atividades</a:t>
          </a:r>
        </a:p>
      </dgm:t>
    </dgm:pt>
    <dgm:pt modelId="{C810FCC6-25B6-4CFA-B07A-540441429D97}" type="parTrans" cxnId="{5899E292-EAEC-4A39-95D3-46E2C091D20A}">
      <dgm:prSet/>
      <dgm:spPr/>
      <dgm:t>
        <a:bodyPr/>
        <a:lstStyle/>
        <a:p>
          <a:endParaRPr lang="pt-BR" sz="1400">
            <a:latin typeface="Montserrat" panose="00000500000000000000" pitchFamily="2" charset="0"/>
          </a:endParaRPr>
        </a:p>
      </dgm:t>
    </dgm:pt>
    <dgm:pt modelId="{103A2580-335B-4428-8D0D-054BB3CD57EF}" type="sibTrans" cxnId="{5899E292-EAEC-4A39-95D3-46E2C091D20A}">
      <dgm:prSet/>
      <dgm:spPr/>
      <dgm:t>
        <a:bodyPr/>
        <a:lstStyle/>
        <a:p>
          <a:endParaRPr lang="pt-BR" sz="1400">
            <a:latin typeface="Montserrat" panose="00000500000000000000" pitchFamily="2" charset="0"/>
          </a:endParaRPr>
        </a:p>
      </dgm:t>
    </dgm:pt>
    <dgm:pt modelId="{80431233-A6A8-4198-8821-310AAEBEF758}" type="pres">
      <dgm:prSet presAssocID="{AE928A26-8945-4709-8BAA-AC209EEACB2C}" presName="Name0" presStyleCnt="0">
        <dgm:presLayoutVars>
          <dgm:dir/>
          <dgm:resizeHandles val="exact"/>
        </dgm:presLayoutVars>
      </dgm:prSet>
      <dgm:spPr/>
    </dgm:pt>
    <dgm:pt modelId="{6A27C896-3AC6-463B-AD46-D9AB24004A3D}" type="pres">
      <dgm:prSet presAssocID="{D36910F8-D66B-4DDA-A3A6-32D6B33BBCBE}" presName="node" presStyleLbl="node1" presStyleIdx="0" presStyleCnt="4">
        <dgm:presLayoutVars>
          <dgm:bulletEnabled val="1"/>
        </dgm:presLayoutVars>
      </dgm:prSet>
      <dgm:spPr/>
    </dgm:pt>
    <dgm:pt modelId="{A7E78C95-930C-4368-BE4F-AC358AE28328}" type="pres">
      <dgm:prSet presAssocID="{D424F1AF-4A91-4450-9233-A69BA766C1C5}" presName="sibTrans" presStyleCnt="0"/>
      <dgm:spPr/>
    </dgm:pt>
    <dgm:pt modelId="{B929D0F2-7298-4D64-B6D8-F760BA1DF4CB}" type="pres">
      <dgm:prSet presAssocID="{34903595-A340-400B-AD34-EF4468C4E6E8}" presName="node" presStyleLbl="node1" presStyleIdx="1" presStyleCnt="4">
        <dgm:presLayoutVars>
          <dgm:bulletEnabled val="1"/>
        </dgm:presLayoutVars>
      </dgm:prSet>
      <dgm:spPr/>
    </dgm:pt>
    <dgm:pt modelId="{B0C3396B-4F31-488C-9114-B51FA6A8E857}" type="pres">
      <dgm:prSet presAssocID="{8F83D033-725D-4FA2-BC43-866D9B21D4DC}" presName="sibTrans" presStyleCnt="0"/>
      <dgm:spPr/>
    </dgm:pt>
    <dgm:pt modelId="{9EBB3AF9-F190-462C-8465-90DAA4C66D48}" type="pres">
      <dgm:prSet presAssocID="{CEE5ABEA-2EF6-40CA-B39A-C334AED52C17}" presName="node" presStyleLbl="node1" presStyleIdx="2" presStyleCnt="4">
        <dgm:presLayoutVars>
          <dgm:bulletEnabled val="1"/>
        </dgm:presLayoutVars>
      </dgm:prSet>
      <dgm:spPr/>
    </dgm:pt>
    <dgm:pt modelId="{9944356E-47D7-4455-9517-0D69A46BADAD}" type="pres">
      <dgm:prSet presAssocID="{D5AD3B84-4EDF-4497-96EA-3F879912810E}" presName="sibTrans" presStyleCnt="0"/>
      <dgm:spPr/>
    </dgm:pt>
    <dgm:pt modelId="{39C335AB-28DE-414A-A32F-1F163530742D}" type="pres">
      <dgm:prSet presAssocID="{1167DCA7-AC42-47EE-9783-05A50180770A}" presName="node" presStyleLbl="node1" presStyleIdx="3" presStyleCnt="4">
        <dgm:presLayoutVars>
          <dgm:bulletEnabled val="1"/>
        </dgm:presLayoutVars>
      </dgm:prSet>
      <dgm:spPr/>
    </dgm:pt>
  </dgm:ptLst>
  <dgm:cxnLst>
    <dgm:cxn modelId="{DFCE2C01-FBB4-4C17-98A9-A56D18A2B498}" type="presOf" srcId="{7C202F45-AF21-441C-87ED-C2BFFB8DC22D}" destId="{9EBB3AF9-F190-462C-8465-90DAA4C66D48}" srcOrd="0" destOrd="6" presId="urn:microsoft.com/office/officeart/2005/8/layout/hList6"/>
    <dgm:cxn modelId="{B8A54F0B-457D-46A9-AE03-7411EBDE61ED}" srcId="{34903595-A340-400B-AD34-EF4468C4E6E8}" destId="{87AD7C2C-EABA-418E-BFF4-6A5479CC78E0}" srcOrd="0" destOrd="0" parTransId="{EF8C1690-EB1C-4C89-9418-522EA0916C5D}" sibTransId="{20B06C4E-DD0A-4533-923B-DD41E416F11B}"/>
    <dgm:cxn modelId="{B9269216-0ADC-4B3E-AB13-E7A21CB57906}" type="presOf" srcId="{52CB2DF7-48CF-4E50-A7BF-85EBB760E3BE}" destId="{B929D0F2-7298-4D64-B6D8-F760BA1DF4CB}" srcOrd="0" destOrd="4" presId="urn:microsoft.com/office/officeart/2005/8/layout/hList6"/>
    <dgm:cxn modelId="{451B781A-5E59-4749-B229-82D0D8552BC1}" srcId="{D36910F8-D66B-4DDA-A3A6-32D6B33BBCBE}" destId="{787F2A36-9CF1-4D82-A3D1-56CA2167065A}" srcOrd="1" destOrd="0" parTransId="{DFE1A5C4-B950-466B-9131-E21604F0DAA3}" sibTransId="{9B5353ED-079A-477C-A343-B97DAEC89D93}"/>
    <dgm:cxn modelId="{62AC6D22-A194-4CCB-A52F-A2EA325BA0BD}" srcId="{CEE5ABEA-2EF6-40CA-B39A-C334AED52C17}" destId="{672B4535-5C96-4FD0-8624-60DCD9740AC5}" srcOrd="2" destOrd="0" parTransId="{6AB346A9-92DA-4231-AB61-5353389732E7}" sibTransId="{CE0DB5FD-EAA9-4FE0-B1E8-AD38E0DD006E}"/>
    <dgm:cxn modelId="{BE108724-B480-4249-B1D4-4A58E79091E5}" type="presOf" srcId="{1167DCA7-AC42-47EE-9783-05A50180770A}" destId="{39C335AB-28DE-414A-A32F-1F163530742D}" srcOrd="0" destOrd="0" presId="urn:microsoft.com/office/officeart/2005/8/layout/hList6"/>
    <dgm:cxn modelId="{31954C25-E439-4F40-AA4B-8B3E44BD60CC}" srcId="{CEE5ABEA-2EF6-40CA-B39A-C334AED52C17}" destId="{7BA306A3-A5DB-4C01-AE15-FF5055AA8817}" srcOrd="0" destOrd="0" parTransId="{A284ED3E-6FB0-4BF0-A162-219423600A87}" sibTransId="{E0CBE665-BDFE-4893-89F3-190EE83053AF}"/>
    <dgm:cxn modelId="{09543128-41A4-4B4F-9C32-9FF1FC41842B}" type="presOf" srcId="{87AD7C2C-EABA-418E-BFF4-6A5479CC78E0}" destId="{B929D0F2-7298-4D64-B6D8-F760BA1DF4CB}" srcOrd="0" destOrd="1" presId="urn:microsoft.com/office/officeart/2005/8/layout/hList6"/>
    <dgm:cxn modelId="{F984C231-9E99-47E0-9284-6851FACF2B33}" srcId="{CEE5ABEA-2EF6-40CA-B39A-C334AED52C17}" destId="{2635C9E9-FC27-475E-A8A6-92F0AEC9F79D}" srcOrd="4" destOrd="0" parTransId="{2B54B49F-ABF9-4E56-A6CD-4DFA87307C9F}" sibTransId="{E91D842E-2A96-431D-8794-7E3F93207658}"/>
    <dgm:cxn modelId="{032E0E32-D9A8-4800-A603-94EBD223229B}" type="presOf" srcId="{E362DDE5-FACF-4153-B240-F8C6E0A1883D}" destId="{9EBB3AF9-F190-462C-8465-90DAA4C66D48}" srcOrd="0" destOrd="4" presId="urn:microsoft.com/office/officeart/2005/8/layout/hList6"/>
    <dgm:cxn modelId="{AE0BAA33-C7B9-492F-8211-E7785808FDFF}" type="presOf" srcId="{B7EF268B-B1E6-40E5-A8EE-377A2E221E21}" destId="{39C335AB-28DE-414A-A32F-1F163530742D}" srcOrd="0" destOrd="1" presId="urn:microsoft.com/office/officeart/2005/8/layout/hList6"/>
    <dgm:cxn modelId="{A696CD5B-1803-4654-9E86-DD3991179F15}" type="presOf" srcId="{74CA1AF8-6AFE-4E01-9090-3E59CE19C487}" destId="{6A27C896-3AC6-463B-AD46-D9AB24004A3D}" srcOrd="0" destOrd="3" presId="urn:microsoft.com/office/officeart/2005/8/layout/hList6"/>
    <dgm:cxn modelId="{F65FDE62-6C8C-442C-94AF-414ACE3DC5B0}" srcId="{CEE5ABEA-2EF6-40CA-B39A-C334AED52C17}" destId="{37EA8AD1-5C0D-4540-A4CE-7E709182F399}" srcOrd="1" destOrd="0" parTransId="{6485D21B-29E6-4FCE-9BCF-89021F68E0D3}" sibTransId="{61688D53-E5A5-4252-9959-79AACA3BFD69}"/>
    <dgm:cxn modelId="{7C351D48-988B-40F5-8F97-987D57B43BCB}" type="presOf" srcId="{682E9232-5B42-4FD5-BE74-7B1B22138B47}" destId="{B929D0F2-7298-4D64-B6D8-F760BA1DF4CB}" srcOrd="0" destOrd="5" presId="urn:microsoft.com/office/officeart/2005/8/layout/hList6"/>
    <dgm:cxn modelId="{FB7DF64B-53C3-4D15-A76C-CA58D9149863}" srcId="{D36910F8-D66B-4DDA-A3A6-32D6B33BBCBE}" destId="{74CA1AF8-6AFE-4E01-9090-3E59CE19C487}" srcOrd="2" destOrd="0" parTransId="{3E185B45-3E8E-4C18-9F4B-32ABA56CD0C7}" sibTransId="{BAE5C208-E062-4863-9F6D-4DF05E804DB9}"/>
    <dgm:cxn modelId="{0F1C724F-C1DA-41C8-A105-11AA89B1D1E6}" srcId="{D36910F8-D66B-4DDA-A3A6-32D6B33BBCBE}" destId="{977D78A7-6730-4C3D-A1F0-50519F743830}" srcOrd="3" destOrd="0" parTransId="{DD7FB732-129E-4864-A6E5-3CDFF5A62439}" sibTransId="{A497CDE9-FB78-4A72-B872-A8979B7BBBA1}"/>
    <dgm:cxn modelId="{85655370-A15E-4A1F-B028-56A2FA650BCC}" srcId="{1167DCA7-AC42-47EE-9783-05A50180770A}" destId="{A9B21E07-E5FB-4463-8295-F7574DDB6531}" srcOrd="4" destOrd="0" parTransId="{BAD5E810-0213-412E-AFA2-9A7299E7DD39}" sibTransId="{36424AA1-840B-45FF-88D4-67B008598405}"/>
    <dgm:cxn modelId="{958D2276-636E-4A1A-BE7A-64AAEFB1D068}" srcId="{D36910F8-D66B-4DDA-A3A6-32D6B33BBCBE}" destId="{4BA44697-861F-4B86-B131-730B86B4D1A2}" srcOrd="0" destOrd="0" parTransId="{A0B4FC64-317E-45D0-815C-48EAEAB4E894}" sibTransId="{1D71ED56-660A-4140-8F00-A47D2D877900}"/>
    <dgm:cxn modelId="{68BD297F-0E4E-478E-9FDD-99D3261736F0}" srcId="{34903595-A340-400B-AD34-EF4468C4E6E8}" destId="{A8EE75E2-B4C4-47F5-A87F-5EF7DA179A4F}" srcOrd="1" destOrd="0" parTransId="{BCEF5903-26F4-4005-8891-0D6CACE57E6F}" sibTransId="{B5316255-7339-498A-96B4-13C48483F0AD}"/>
    <dgm:cxn modelId="{DAB6D988-B61F-4D21-BCF4-0928A2D244A9}" srcId="{AE928A26-8945-4709-8BAA-AC209EEACB2C}" destId="{D36910F8-D66B-4DDA-A3A6-32D6B33BBCBE}" srcOrd="0" destOrd="0" parTransId="{138B8DEB-EA2E-46ED-BA8C-1CED60044DB9}" sibTransId="{D424F1AF-4A91-4450-9233-A69BA766C1C5}"/>
    <dgm:cxn modelId="{CC6B2792-3778-4534-9158-497419AED2DC}" srcId="{34903595-A340-400B-AD34-EF4468C4E6E8}" destId="{682E9232-5B42-4FD5-BE74-7B1B22138B47}" srcOrd="4" destOrd="0" parTransId="{53B72D51-81C5-49E4-9B9B-B3F6252ABE63}" sibTransId="{685C8DAA-5861-4EA9-B429-42901E1FB652}"/>
    <dgm:cxn modelId="{5899E292-EAEC-4A39-95D3-46E2C091D20A}" srcId="{34903595-A340-400B-AD34-EF4468C4E6E8}" destId="{8E8F5760-DDC9-493F-8690-3E60DF2A40B0}" srcOrd="2" destOrd="0" parTransId="{C810FCC6-25B6-4CFA-B07A-540441429D97}" sibTransId="{103A2580-335B-4428-8D0D-054BB3CD57EF}"/>
    <dgm:cxn modelId="{0DDC2594-C3B9-4B1E-9E98-F66D3681E150}" type="presOf" srcId="{AE928A26-8945-4709-8BAA-AC209EEACB2C}" destId="{80431233-A6A8-4198-8821-310AAEBEF758}" srcOrd="0" destOrd="0" presId="urn:microsoft.com/office/officeart/2005/8/layout/hList6"/>
    <dgm:cxn modelId="{C320849B-E5C4-48C4-8F48-2E0EDE8C4E37}" type="presOf" srcId="{32DF0DC2-5EEA-4BE5-8DFF-DE6EED14FDCC}" destId="{39C335AB-28DE-414A-A32F-1F163530742D}" srcOrd="0" destOrd="3" presId="urn:microsoft.com/office/officeart/2005/8/layout/hList6"/>
    <dgm:cxn modelId="{FA39D49B-D899-4AD8-8616-7534AD7A89B3}" type="presOf" srcId="{37EA8AD1-5C0D-4540-A4CE-7E709182F399}" destId="{9EBB3AF9-F190-462C-8465-90DAA4C66D48}" srcOrd="0" destOrd="2" presId="urn:microsoft.com/office/officeart/2005/8/layout/hList6"/>
    <dgm:cxn modelId="{A787C59C-00A0-4B5A-A4D1-3EB7E93CCECE}" srcId="{34903595-A340-400B-AD34-EF4468C4E6E8}" destId="{52CB2DF7-48CF-4E50-A7BF-85EBB760E3BE}" srcOrd="3" destOrd="0" parTransId="{C40A830A-E19F-479B-94A2-30B4BAE99744}" sibTransId="{CD6BAF77-69B0-4D63-B3BA-294A81D72433}"/>
    <dgm:cxn modelId="{3D90C09E-0BE6-48D7-AF6E-1E134A608DD5}" srcId="{AE928A26-8945-4709-8BAA-AC209EEACB2C}" destId="{1167DCA7-AC42-47EE-9783-05A50180770A}" srcOrd="3" destOrd="0" parTransId="{3948A56C-36CA-43BC-B161-4FCCAD0007A5}" sibTransId="{EC6E8787-AF1E-4870-BC60-683F29AADA17}"/>
    <dgm:cxn modelId="{8EBCA59F-57C5-45CA-BA21-04E2BF4656BE}" type="presOf" srcId="{F9C399F3-8F14-4848-B562-E7DD812F23C5}" destId="{39C335AB-28DE-414A-A32F-1F163530742D}" srcOrd="0" destOrd="4" presId="urn:microsoft.com/office/officeart/2005/8/layout/hList6"/>
    <dgm:cxn modelId="{FE7FB8A3-F111-48EF-9375-EDED6D989789}" srcId="{1167DCA7-AC42-47EE-9783-05A50180770A}" destId="{F9C399F3-8F14-4848-B562-E7DD812F23C5}" srcOrd="3" destOrd="0" parTransId="{884E9DF4-45E7-4AC9-B35B-E150A7F80233}" sibTransId="{9B29392B-FB9D-41E9-95C6-B861BF81E20D}"/>
    <dgm:cxn modelId="{9F3362A8-72EA-4EB1-B807-7CE2B5A83259}" type="presOf" srcId="{7BA306A3-A5DB-4C01-AE15-FF5055AA8817}" destId="{9EBB3AF9-F190-462C-8465-90DAA4C66D48}" srcOrd="0" destOrd="1" presId="urn:microsoft.com/office/officeart/2005/8/layout/hList6"/>
    <dgm:cxn modelId="{048F02AE-C8EC-40D9-BE53-752DA0CC8EE9}" srcId="{1167DCA7-AC42-47EE-9783-05A50180770A}" destId="{B7EF268B-B1E6-40E5-A8EE-377A2E221E21}" srcOrd="0" destOrd="0" parTransId="{15CC2724-848D-4083-8D90-9FE476EA6813}" sibTransId="{B690E5FE-9EA8-4E01-844B-23306567A0F2}"/>
    <dgm:cxn modelId="{304E9AB2-A280-435A-AC3F-7F9E1FE5870C}" srcId="{CEE5ABEA-2EF6-40CA-B39A-C334AED52C17}" destId="{7C202F45-AF21-441C-87ED-C2BFFB8DC22D}" srcOrd="5" destOrd="0" parTransId="{7F22278D-3A1F-4EC7-B2B2-3B07E8EAB76F}" sibTransId="{502861C0-B2DA-4F0C-A291-DAF77C4C7A5A}"/>
    <dgm:cxn modelId="{B2B6A8B9-4093-4C1B-93FC-BEDF01B3F5B9}" type="presOf" srcId="{2635C9E9-FC27-475E-A8A6-92F0AEC9F79D}" destId="{9EBB3AF9-F190-462C-8465-90DAA4C66D48}" srcOrd="0" destOrd="5" presId="urn:microsoft.com/office/officeart/2005/8/layout/hList6"/>
    <dgm:cxn modelId="{D50D60C5-CA07-4ED7-8284-2B62F093BA8E}" srcId="{CEE5ABEA-2EF6-40CA-B39A-C334AED52C17}" destId="{E362DDE5-FACF-4153-B240-F8C6E0A1883D}" srcOrd="3" destOrd="0" parTransId="{7986FE2B-32DD-4FD3-A8CC-008A87A80580}" sibTransId="{EA7FA736-D13D-4776-B80A-865E1717349E}"/>
    <dgm:cxn modelId="{26874CC5-2076-48A3-A699-53624F1125CE}" type="presOf" srcId="{A9B21E07-E5FB-4463-8295-F7574DDB6531}" destId="{39C335AB-28DE-414A-A32F-1F163530742D}" srcOrd="0" destOrd="5" presId="urn:microsoft.com/office/officeart/2005/8/layout/hList6"/>
    <dgm:cxn modelId="{0E940CC9-FC17-4CB5-B824-4E5EA5755B58}" type="presOf" srcId="{A8EE75E2-B4C4-47F5-A87F-5EF7DA179A4F}" destId="{B929D0F2-7298-4D64-B6D8-F760BA1DF4CB}" srcOrd="0" destOrd="2" presId="urn:microsoft.com/office/officeart/2005/8/layout/hList6"/>
    <dgm:cxn modelId="{0F7FECCA-A7F0-428F-9E80-D2F304C6BECC}" srcId="{AE928A26-8945-4709-8BAA-AC209EEACB2C}" destId="{CEE5ABEA-2EF6-40CA-B39A-C334AED52C17}" srcOrd="2" destOrd="0" parTransId="{D5CF52B2-24A1-432B-9DF3-35B2EAA10827}" sibTransId="{D5AD3B84-4EDF-4497-96EA-3F879912810E}"/>
    <dgm:cxn modelId="{89E6FBCA-9E09-4E4C-8702-B2D9406A6CBB}" srcId="{1167DCA7-AC42-47EE-9783-05A50180770A}" destId="{B3A2A072-961D-4ABE-8C4C-717E7643644F}" srcOrd="1" destOrd="0" parTransId="{52805E27-09D3-472D-AFBD-672E00808E62}" sibTransId="{B92573E1-D849-4B26-B4CE-C1E41E0BDF36}"/>
    <dgm:cxn modelId="{ABB263CF-F50B-4E8B-830D-F913AA949773}" type="presOf" srcId="{4BA44697-861F-4B86-B131-730B86B4D1A2}" destId="{6A27C896-3AC6-463B-AD46-D9AB24004A3D}" srcOrd="0" destOrd="1" presId="urn:microsoft.com/office/officeart/2005/8/layout/hList6"/>
    <dgm:cxn modelId="{2B9909D8-1969-403A-8732-69D4D7C957BA}" type="presOf" srcId="{8E8F5760-DDC9-493F-8690-3E60DF2A40B0}" destId="{B929D0F2-7298-4D64-B6D8-F760BA1DF4CB}" srcOrd="0" destOrd="3" presId="urn:microsoft.com/office/officeart/2005/8/layout/hList6"/>
    <dgm:cxn modelId="{EAFA8BDB-4D94-4330-9CBB-0F20519E2546}" type="presOf" srcId="{34903595-A340-400B-AD34-EF4468C4E6E8}" destId="{B929D0F2-7298-4D64-B6D8-F760BA1DF4CB}" srcOrd="0" destOrd="0" presId="urn:microsoft.com/office/officeart/2005/8/layout/hList6"/>
    <dgm:cxn modelId="{0EADECDD-97D9-4169-84E3-CE553FB9E195}" type="presOf" srcId="{977D78A7-6730-4C3D-A1F0-50519F743830}" destId="{6A27C896-3AC6-463B-AD46-D9AB24004A3D}" srcOrd="0" destOrd="4" presId="urn:microsoft.com/office/officeart/2005/8/layout/hList6"/>
    <dgm:cxn modelId="{1C863AE4-C4C3-4601-8509-D4AFEB24003A}" srcId="{AE928A26-8945-4709-8BAA-AC209EEACB2C}" destId="{34903595-A340-400B-AD34-EF4468C4E6E8}" srcOrd="1" destOrd="0" parTransId="{4639FA25-C561-40BE-A66E-4F1E057C46AE}" sibTransId="{8F83D033-725D-4FA2-BC43-866D9B21D4DC}"/>
    <dgm:cxn modelId="{024E4BEF-3370-4F45-ACF3-952A7809CA31}" srcId="{1167DCA7-AC42-47EE-9783-05A50180770A}" destId="{32DF0DC2-5EEA-4BE5-8DFF-DE6EED14FDCC}" srcOrd="2" destOrd="0" parTransId="{E6A3237E-3B9D-4530-84F8-4D2ADBFA994F}" sibTransId="{FE3BE9B8-F4E7-4E99-B523-1A8305A40B81}"/>
    <dgm:cxn modelId="{F99C1AF1-54E6-46C4-B80A-297B4670DC99}" type="presOf" srcId="{CEE5ABEA-2EF6-40CA-B39A-C334AED52C17}" destId="{9EBB3AF9-F190-462C-8465-90DAA4C66D48}" srcOrd="0" destOrd="0" presId="urn:microsoft.com/office/officeart/2005/8/layout/hList6"/>
    <dgm:cxn modelId="{474942F2-EDCB-4443-8A16-9835AABDE5FA}" type="presOf" srcId="{B3A2A072-961D-4ABE-8C4C-717E7643644F}" destId="{39C335AB-28DE-414A-A32F-1F163530742D}" srcOrd="0" destOrd="2" presId="urn:microsoft.com/office/officeart/2005/8/layout/hList6"/>
    <dgm:cxn modelId="{5BE4D9F4-432B-4381-B918-C3699C64AA9C}" type="presOf" srcId="{672B4535-5C96-4FD0-8624-60DCD9740AC5}" destId="{9EBB3AF9-F190-462C-8465-90DAA4C66D48}" srcOrd="0" destOrd="3" presId="urn:microsoft.com/office/officeart/2005/8/layout/hList6"/>
    <dgm:cxn modelId="{16DC71FD-2021-4AE0-86A7-021F794FC6E0}" type="presOf" srcId="{787F2A36-9CF1-4D82-A3D1-56CA2167065A}" destId="{6A27C896-3AC6-463B-AD46-D9AB24004A3D}" srcOrd="0" destOrd="2" presId="urn:microsoft.com/office/officeart/2005/8/layout/hList6"/>
    <dgm:cxn modelId="{C9648CFF-7D37-4DC8-93F7-0BB380E3EACD}" type="presOf" srcId="{D36910F8-D66B-4DDA-A3A6-32D6B33BBCBE}" destId="{6A27C896-3AC6-463B-AD46-D9AB24004A3D}" srcOrd="0" destOrd="0" presId="urn:microsoft.com/office/officeart/2005/8/layout/hList6"/>
    <dgm:cxn modelId="{E0C3DB3E-A080-4293-97AD-60A00DE51A37}" type="presParOf" srcId="{80431233-A6A8-4198-8821-310AAEBEF758}" destId="{6A27C896-3AC6-463B-AD46-D9AB24004A3D}" srcOrd="0" destOrd="0" presId="urn:microsoft.com/office/officeart/2005/8/layout/hList6"/>
    <dgm:cxn modelId="{2056C83E-51A8-4E51-8EDC-8C08EFA4F03C}" type="presParOf" srcId="{80431233-A6A8-4198-8821-310AAEBEF758}" destId="{A7E78C95-930C-4368-BE4F-AC358AE28328}" srcOrd="1" destOrd="0" presId="urn:microsoft.com/office/officeart/2005/8/layout/hList6"/>
    <dgm:cxn modelId="{8D44C335-D727-4CC6-BEE5-4D268CEA3E4E}" type="presParOf" srcId="{80431233-A6A8-4198-8821-310AAEBEF758}" destId="{B929D0F2-7298-4D64-B6D8-F760BA1DF4CB}" srcOrd="2" destOrd="0" presId="urn:microsoft.com/office/officeart/2005/8/layout/hList6"/>
    <dgm:cxn modelId="{2B4E8754-D0CE-4C04-A5E6-4CB7FED5E378}" type="presParOf" srcId="{80431233-A6A8-4198-8821-310AAEBEF758}" destId="{B0C3396B-4F31-488C-9114-B51FA6A8E857}" srcOrd="3" destOrd="0" presId="urn:microsoft.com/office/officeart/2005/8/layout/hList6"/>
    <dgm:cxn modelId="{D636BD32-464F-49EA-895E-2D8E29D94373}" type="presParOf" srcId="{80431233-A6A8-4198-8821-310AAEBEF758}" destId="{9EBB3AF9-F190-462C-8465-90DAA4C66D48}" srcOrd="4" destOrd="0" presId="urn:microsoft.com/office/officeart/2005/8/layout/hList6"/>
    <dgm:cxn modelId="{A6F85500-F634-4AB8-9296-320C75D4A0B2}" type="presParOf" srcId="{80431233-A6A8-4198-8821-310AAEBEF758}" destId="{9944356E-47D7-4455-9517-0D69A46BADAD}" srcOrd="5" destOrd="0" presId="urn:microsoft.com/office/officeart/2005/8/layout/hList6"/>
    <dgm:cxn modelId="{C221A0BD-A1BC-4077-B722-E9C262DE49ED}" type="presParOf" srcId="{80431233-A6A8-4198-8821-310AAEBEF758}" destId="{39C335AB-28DE-414A-A32F-1F163530742D}" srcOrd="6" destOrd="0" presId="urn:microsoft.com/office/officeart/2005/8/layout/hList6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276A49B-9493-4C22-88D2-4D7D69BB5FD3}" type="doc">
      <dgm:prSet loTypeId="urn:microsoft.com/office/officeart/2005/8/layout/vProcess5" loCatId="process" qsTypeId="urn:microsoft.com/office/officeart/2005/8/quickstyle/simple2" qsCatId="simple" csTypeId="urn:microsoft.com/office/officeart/2005/8/colors/accent1_4" csCatId="accent1" phldr="1"/>
      <dgm:spPr/>
    </dgm:pt>
    <dgm:pt modelId="{BA269FB5-F2E2-41BE-BD96-A0EA25E8BFD3}">
      <dgm:prSet phldrT="[Texto]" custT="1"/>
      <dgm:spPr>
        <a:solidFill>
          <a:schemeClr val="accent1">
            <a:lumMod val="50000"/>
          </a:schemeClr>
        </a:solidFill>
      </dgm:spPr>
      <dgm:t>
        <a:bodyPr/>
        <a:lstStyle/>
        <a:p>
          <a:pPr algn="just"/>
          <a:r>
            <a:rPr lang="pt-BR" sz="1400" dirty="0">
              <a:latin typeface="Montserrat" panose="00000500000000000000" pitchFamily="2" charset="0"/>
              <a:ea typeface="Calibri" panose="020F0502020204030204" pitchFamily="34" charset="0"/>
              <a:cs typeface="Calibri" panose="020F0502020204030204" pitchFamily="34" charset="0"/>
            </a:rPr>
            <a:t>Deve ser periodicamente disponibilizado pela unidade gestora do RPPS, em seu site, o Relatório de Governança Corporativa, instrumento de transparência e prestação de contas da gestão, que deverá ser previamente submetido ao conhecimento do Conselho Deliberativo e Conselho Fiscal</a:t>
          </a:r>
        </a:p>
      </dgm:t>
    </dgm:pt>
    <dgm:pt modelId="{7952108E-3795-41BE-8C11-6DE271CBB496}" type="parTrans" cxnId="{25342A5C-049F-4A84-93EF-314F28749AAB}">
      <dgm:prSet/>
      <dgm:spPr/>
      <dgm:t>
        <a:bodyPr/>
        <a:lstStyle/>
        <a:p>
          <a:pPr algn="just"/>
          <a:endParaRPr lang="pt-BR" sz="1400">
            <a:latin typeface="Montserrat" panose="00000500000000000000" pitchFamily="2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C79AAD33-2244-475B-9632-7F79B38A9AAE}" type="sibTrans" cxnId="{25342A5C-049F-4A84-93EF-314F28749AAB}">
      <dgm:prSet custT="1"/>
      <dgm:spPr/>
      <dgm:t>
        <a:bodyPr/>
        <a:lstStyle/>
        <a:p>
          <a:pPr algn="just"/>
          <a:endParaRPr lang="pt-BR" sz="1400">
            <a:latin typeface="Montserrat" panose="00000500000000000000" pitchFamily="2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C5F189E9-F900-4BF5-8D0D-50973EE77F9D}">
      <dgm:prSet phldrT="[Texto]" custT="1"/>
      <dgm:spPr>
        <a:solidFill>
          <a:schemeClr val="accent5">
            <a:lumMod val="75000"/>
          </a:schemeClr>
        </a:solidFill>
      </dgm:spPr>
      <dgm:t>
        <a:bodyPr/>
        <a:lstStyle/>
        <a:p>
          <a:pPr algn="just"/>
          <a:r>
            <a:rPr lang="pt-BR" sz="1400" dirty="0">
              <a:latin typeface="Montserrat" panose="00000500000000000000" pitchFamily="2" charset="0"/>
              <a:ea typeface="Calibri" panose="020F0502020204030204" pitchFamily="34" charset="0"/>
              <a:cs typeface="Calibri" panose="020F0502020204030204" pitchFamily="34" charset="0"/>
            </a:rPr>
            <a:t>Nível I e II– Periodicidade anual </a:t>
          </a:r>
        </a:p>
      </dgm:t>
    </dgm:pt>
    <dgm:pt modelId="{2E1BEFBC-F38F-4FD0-A36C-D749AAB317DC}" type="parTrans" cxnId="{C2F7BB29-DF95-4A72-BA7E-1CFFDE495B2D}">
      <dgm:prSet/>
      <dgm:spPr/>
      <dgm:t>
        <a:bodyPr/>
        <a:lstStyle/>
        <a:p>
          <a:pPr algn="just"/>
          <a:endParaRPr lang="pt-BR" sz="1400">
            <a:latin typeface="Montserrat" panose="00000500000000000000" pitchFamily="2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DD06A8F8-A739-45C8-8D2F-6FB601FEA467}" type="sibTrans" cxnId="{C2F7BB29-DF95-4A72-BA7E-1CFFDE495B2D}">
      <dgm:prSet custT="1"/>
      <dgm:spPr/>
      <dgm:t>
        <a:bodyPr/>
        <a:lstStyle/>
        <a:p>
          <a:pPr algn="just"/>
          <a:endParaRPr lang="pt-BR" sz="1400">
            <a:latin typeface="Montserrat" panose="00000500000000000000" pitchFamily="2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05AD4181-51B1-4C0F-B93A-A246371F9A2C}">
      <dgm:prSet phldrT="[Texto]" custT="1"/>
      <dgm:spPr>
        <a:solidFill>
          <a:schemeClr val="accent1">
            <a:lumMod val="50000"/>
          </a:schemeClr>
        </a:solidFill>
      </dgm:spPr>
      <dgm:t>
        <a:bodyPr/>
        <a:lstStyle/>
        <a:p>
          <a:pPr algn="just"/>
          <a:r>
            <a:rPr lang="pt-BR" sz="1400" dirty="0">
              <a:latin typeface="Montserrat" panose="00000500000000000000" pitchFamily="2" charset="0"/>
              <a:ea typeface="Calibri" panose="020F0502020204030204" pitchFamily="34" charset="0"/>
              <a:cs typeface="Calibri" panose="020F0502020204030204" pitchFamily="34" charset="0"/>
            </a:rPr>
            <a:t>Nível III – Periodicidade semestral</a:t>
          </a:r>
        </a:p>
      </dgm:t>
    </dgm:pt>
    <dgm:pt modelId="{EEF54987-0D51-4510-8A12-671B78D47CEC}" type="parTrans" cxnId="{5402F7B9-B90A-4A1F-85E9-B4C2563AF02C}">
      <dgm:prSet/>
      <dgm:spPr/>
      <dgm:t>
        <a:bodyPr/>
        <a:lstStyle/>
        <a:p>
          <a:pPr algn="just"/>
          <a:endParaRPr lang="pt-BR" sz="1400">
            <a:latin typeface="Montserrat" panose="00000500000000000000" pitchFamily="2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66FC582D-EF64-4FFE-AB16-5A217BC780C8}" type="sibTrans" cxnId="{5402F7B9-B90A-4A1F-85E9-B4C2563AF02C}">
      <dgm:prSet custT="1"/>
      <dgm:spPr/>
      <dgm:t>
        <a:bodyPr/>
        <a:lstStyle/>
        <a:p>
          <a:pPr algn="just"/>
          <a:endParaRPr lang="pt-BR" sz="1400">
            <a:latin typeface="Montserrat" panose="00000500000000000000" pitchFamily="2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F2C594E8-7E95-4C29-8E94-3104F00D102B}">
      <dgm:prSet phldrT="[Texto]" custT="1"/>
      <dgm:spPr/>
      <dgm:t>
        <a:bodyPr/>
        <a:lstStyle/>
        <a:p>
          <a:pPr algn="just"/>
          <a:r>
            <a:rPr lang="pt-BR" sz="1400" dirty="0">
              <a:latin typeface="Montserrat" panose="00000500000000000000" pitchFamily="2" charset="0"/>
              <a:ea typeface="Calibri" panose="020F0502020204030204" pitchFamily="34" charset="0"/>
              <a:cs typeface="Calibri" panose="020F0502020204030204" pitchFamily="34" charset="0"/>
            </a:rPr>
            <a:t>Nível IV – Periodicidade trimestral</a:t>
          </a:r>
        </a:p>
      </dgm:t>
    </dgm:pt>
    <dgm:pt modelId="{0B64A733-87A5-4620-95EA-82CFE7966A94}" type="parTrans" cxnId="{BB3F8587-78CB-4B6F-A441-2DCF6E3BF4E3}">
      <dgm:prSet/>
      <dgm:spPr/>
      <dgm:t>
        <a:bodyPr/>
        <a:lstStyle/>
        <a:p>
          <a:endParaRPr lang="pt-BR" sz="1400">
            <a:latin typeface="Montserrat" panose="00000500000000000000" pitchFamily="2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A36BD643-3EDE-43CC-8ACF-3F3AEADB18D2}" type="sibTrans" cxnId="{BB3F8587-78CB-4B6F-A441-2DCF6E3BF4E3}">
      <dgm:prSet/>
      <dgm:spPr/>
      <dgm:t>
        <a:bodyPr/>
        <a:lstStyle/>
        <a:p>
          <a:endParaRPr lang="pt-BR" sz="1400">
            <a:latin typeface="Montserrat" panose="00000500000000000000" pitchFamily="2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D502FC36-3ACB-459D-96CD-8C0D539900BB}" type="pres">
      <dgm:prSet presAssocID="{B276A49B-9493-4C22-88D2-4D7D69BB5FD3}" presName="outerComposite" presStyleCnt="0">
        <dgm:presLayoutVars>
          <dgm:chMax val="5"/>
          <dgm:dir/>
          <dgm:resizeHandles val="exact"/>
        </dgm:presLayoutVars>
      </dgm:prSet>
      <dgm:spPr/>
    </dgm:pt>
    <dgm:pt modelId="{A9B5EF6E-FB54-4ACE-8F0B-CDA95B54FA55}" type="pres">
      <dgm:prSet presAssocID="{B276A49B-9493-4C22-88D2-4D7D69BB5FD3}" presName="dummyMaxCanvas" presStyleCnt="0">
        <dgm:presLayoutVars/>
      </dgm:prSet>
      <dgm:spPr/>
    </dgm:pt>
    <dgm:pt modelId="{B0DA71DC-908E-4DC7-BDC4-436BD8225352}" type="pres">
      <dgm:prSet presAssocID="{B276A49B-9493-4C22-88D2-4D7D69BB5FD3}" presName="FourNodes_1" presStyleLbl="node1" presStyleIdx="0" presStyleCnt="4">
        <dgm:presLayoutVars>
          <dgm:bulletEnabled val="1"/>
        </dgm:presLayoutVars>
      </dgm:prSet>
      <dgm:spPr/>
    </dgm:pt>
    <dgm:pt modelId="{B0441DF6-B3E8-4A02-8CD9-C2A00CFFAD0F}" type="pres">
      <dgm:prSet presAssocID="{B276A49B-9493-4C22-88D2-4D7D69BB5FD3}" presName="FourNodes_2" presStyleLbl="node1" presStyleIdx="1" presStyleCnt="4">
        <dgm:presLayoutVars>
          <dgm:bulletEnabled val="1"/>
        </dgm:presLayoutVars>
      </dgm:prSet>
      <dgm:spPr/>
    </dgm:pt>
    <dgm:pt modelId="{C47A0BE0-FC3B-43A8-9E3D-A4AB053D8F4B}" type="pres">
      <dgm:prSet presAssocID="{B276A49B-9493-4C22-88D2-4D7D69BB5FD3}" presName="FourNodes_3" presStyleLbl="node1" presStyleIdx="2" presStyleCnt="4">
        <dgm:presLayoutVars>
          <dgm:bulletEnabled val="1"/>
        </dgm:presLayoutVars>
      </dgm:prSet>
      <dgm:spPr/>
    </dgm:pt>
    <dgm:pt modelId="{F75EF2A0-A121-47EE-9E4A-5E4858C600D3}" type="pres">
      <dgm:prSet presAssocID="{B276A49B-9493-4C22-88D2-4D7D69BB5FD3}" presName="FourNodes_4" presStyleLbl="node1" presStyleIdx="3" presStyleCnt="4">
        <dgm:presLayoutVars>
          <dgm:bulletEnabled val="1"/>
        </dgm:presLayoutVars>
      </dgm:prSet>
      <dgm:spPr/>
    </dgm:pt>
    <dgm:pt modelId="{D5A64EE2-7C13-43C9-986C-0EC947679547}" type="pres">
      <dgm:prSet presAssocID="{B276A49B-9493-4C22-88D2-4D7D69BB5FD3}" presName="FourConn_1-2" presStyleLbl="fgAccFollowNode1" presStyleIdx="0" presStyleCnt="3">
        <dgm:presLayoutVars>
          <dgm:bulletEnabled val="1"/>
        </dgm:presLayoutVars>
      </dgm:prSet>
      <dgm:spPr/>
    </dgm:pt>
    <dgm:pt modelId="{218FEA1C-A1C4-46D2-85AB-5AA04EB46EB4}" type="pres">
      <dgm:prSet presAssocID="{B276A49B-9493-4C22-88D2-4D7D69BB5FD3}" presName="FourConn_2-3" presStyleLbl="fgAccFollowNode1" presStyleIdx="1" presStyleCnt="3">
        <dgm:presLayoutVars>
          <dgm:bulletEnabled val="1"/>
        </dgm:presLayoutVars>
      </dgm:prSet>
      <dgm:spPr/>
    </dgm:pt>
    <dgm:pt modelId="{80EC7EAA-50D2-4BB6-B7F9-53979EAFD599}" type="pres">
      <dgm:prSet presAssocID="{B276A49B-9493-4C22-88D2-4D7D69BB5FD3}" presName="FourConn_3-4" presStyleLbl="fgAccFollowNode1" presStyleIdx="2" presStyleCnt="3">
        <dgm:presLayoutVars>
          <dgm:bulletEnabled val="1"/>
        </dgm:presLayoutVars>
      </dgm:prSet>
      <dgm:spPr/>
    </dgm:pt>
    <dgm:pt modelId="{44F2D629-7F3E-400A-A5B9-C69B2BEB1637}" type="pres">
      <dgm:prSet presAssocID="{B276A49B-9493-4C22-88D2-4D7D69BB5FD3}" presName="FourNodes_1_text" presStyleLbl="node1" presStyleIdx="3" presStyleCnt="4">
        <dgm:presLayoutVars>
          <dgm:bulletEnabled val="1"/>
        </dgm:presLayoutVars>
      </dgm:prSet>
      <dgm:spPr/>
    </dgm:pt>
    <dgm:pt modelId="{FB34BCC7-E130-46BE-991A-17AEBECD0471}" type="pres">
      <dgm:prSet presAssocID="{B276A49B-9493-4C22-88D2-4D7D69BB5FD3}" presName="FourNodes_2_text" presStyleLbl="node1" presStyleIdx="3" presStyleCnt="4">
        <dgm:presLayoutVars>
          <dgm:bulletEnabled val="1"/>
        </dgm:presLayoutVars>
      </dgm:prSet>
      <dgm:spPr/>
    </dgm:pt>
    <dgm:pt modelId="{19C9910B-3544-41DD-BE65-632882494D5E}" type="pres">
      <dgm:prSet presAssocID="{B276A49B-9493-4C22-88D2-4D7D69BB5FD3}" presName="FourNodes_3_text" presStyleLbl="node1" presStyleIdx="3" presStyleCnt="4">
        <dgm:presLayoutVars>
          <dgm:bulletEnabled val="1"/>
        </dgm:presLayoutVars>
      </dgm:prSet>
      <dgm:spPr/>
    </dgm:pt>
    <dgm:pt modelId="{D59B9958-F4C8-49ED-B595-C21436B0192B}" type="pres">
      <dgm:prSet presAssocID="{B276A49B-9493-4C22-88D2-4D7D69BB5FD3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31B18D09-423E-411C-A4D9-4F10FD58CC69}" type="presOf" srcId="{F2C594E8-7E95-4C29-8E94-3104F00D102B}" destId="{D59B9958-F4C8-49ED-B595-C21436B0192B}" srcOrd="1" destOrd="0" presId="urn:microsoft.com/office/officeart/2005/8/layout/vProcess5"/>
    <dgm:cxn modelId="{5E231A0D-D089-4417-966F-7292BD00B30E}" type="presOf" srcId="{C5F189E9-F900-4BF5-8D0D-50973EE77F9D}" destId="{FB34BCC7-E130-46BE-991A-17AEBECD0471}" srcOrd="1" destOrd="0" presId="urn:microsoft.com/office/officeart/2005/8/layout/vProcess5"/>
    <dgm:cxn modelId="{177D490E-CC6A-403A-A0C6-C2D839687E84}" type="presOf" srcId="{C79AAD33-2244-475B-9632-7F79B38A9AAE}" destId="{D5A64EE2-7C13-43C9-986C-0EC947679547}" srcOrd="0" destOrd="0" presId="urn:microsoft.com/office/officeart/2005/8/layout/vProcess5"/>
    <dgm:cxn modelId="{C2F7BB29-DF95-4A72-BA7E-1CFFDE495B2D}" srcId="{B276A49B-9493-4C22-88D2-4D7D69BB5FD3}" destId="{C5F189E9-F900-4BF5-8D0D-50973EE77F9D}" srcOrd="1" destOrd="0" parTransId="{2E1BEFBC-F38F-4FD0-A36C-D749AAB317DC}" sibTransId="{DD06A8F8-A739-45C8-8D2F-6FB601FEA467}"/>
    <dgm:cxn modelId="{CC800B39-7CAC-46A9-9E70-D1ECF5AC2882}" type="presOf" srcId="{BA269FB5-F2E2-41BE-BD96-A0EA25E8BFD3}" destId="{B0DA71DC-908E-4DC7-BDC4-436BD8225352}" srcOrd="0" destOrd="0" presId="urn:microsoft.com/office/officeart/2005/8/layout/vProcess5"/>
    <dgm:cxn modelId="{25342A5C-049F-4A84-93EF-314F28749AAB}" srcId="{B276A49B-9493-4C22-88D2-4D7D69BB5FD3}" destId="{BA269FB5-F2E2-41BE-BD96-A0EA25E8BFD3}" srcOrd="0" destOrd="0" parTransId="{7952108E-3795-41BE-8C11-6DE271CBB496}" sibTransId="{C79AAD33-2244-475B-9632-7F79B38A9AAE}"/>
    <dgm:cxn modelId="{0CB9BA5F-8802-49C2-807E-98310CE0F652}" type="presOf" srcId="{DD06A8F8-A739-45C8-8D2F-6FB601FEA467}" destId="{218FEA1C-A1C4-46D2-85AB-5AA04EB46EB4}" srcOrd="0" destOrd="0" presId="urn:microsoft.com/office/officeart/2005/8/layout/vProcess5"/>
    <dgm:cxn modelId="{D779066C-7ABF-4CC7-953F-2BC0B5C51263}" type="presOf" srcId="{C5F189E9-F900-4BF5-8D0D-50973EE77F9D}" destId="{B0441DF6-B3E8-4A02-8CD9-C2A00CFFAD0F}" srcOrd="0" destOrd="0" presId="urn:microsoft.com/office/officeart/2005/8/layout/vProcess5"/>
    <dgm:cxn modelId="{8D4BDB82-E8AD-40BD-98BA-A8B881E15B9D}" type="presOf" srcId="{05AD4181-51B1-4C0F-B93A-A246371F9A2C}" destId="{C47A0BE0-FC3B-43A8-9E3D-A4AB053D8F4B}" srcOrd="0" destOrd="0" presId="urn:microsoft.com/office/officeart/2005/8/layout/vProcess5"/>
    <dgm:cxn modelId="{BB3F8587-78CB-4B6F-A441-2DCF6E3BF4E3}" srcId="{B276A49B-9493-4C22-88D2-4D7D69BB5FD3}" destId="{F2C594E8-7E95-4C29-8E94-3104F00D102B}" srcOrd="3" destOrd="0" parTransId="{0B64A733-87A5-4620-95EA-82CFE7966A94}" sibTransId="{A36BD643-3EDE-43CC-8ACF-3F3AEADB18D2}"/>
    <dgm:cxn modelId="{F8055D9B-2856-4E33-A461-9BEE788BA193}" type="presOf" srcId="{66FC582D-EF64-4FFE-AB16-5A217BC780C8}" destId="{80EC7EAA-50D2-4BB6-B7F9-53979EAFD599}" srcOrd="0" destOrd="0" presId="urn:microsoft.com/office/officeart/2005/8/layout/vProcess5"/>
    <dgm:cxn modelId="{AD3A72A1-C103-4C0A-8565-35E4064A61EE}" type="presOf" srcId="{F2C594E8-7E95-4C29-8E94-3104F00D102B}" destId="{F75EF2A0-A121-47EE-9E4A-5E4858C600D3}" srcOrd="0" destOrd="0" presId="urn:microsoft.com/office/officeart/2005/8/layout/vProcess5"/>
    <dgm:cxn modelId="{99F6BBB6-4A8E-4B56-97D1-EDB998AEA9AE}" type="presOf" srcId="{05AD4181-51B1-4C0F-B93A-A246371F9A2C}" destId="{19C9910B-3544-41DD-BE65-632882494D5E}" srcOrd="1" destOrd="0" presId="urn:microsoft.com/office/officeart/2005/8/layout/vProcess5"/>
    <dgm:cxn modelId="{5402F7B9-B90A-4A1F-85E9-B4C2563AF02C}" srcId="{B276A49B-9493-4C22-88D2-4D7D69BB5FD3}" destId="{05AD4181-51B1-4C0F-B93A-A246371F9A2C}" srcOrd="2" destOrd="0" parTransId="{EEF54987-0D51-4510-8A12-671B78D47CEC}" sibTransId="{66FC582D-EF64-4FFE-AB16-5A217BC780C8}"/>
    <dgm:cxn modelId="{FA860BC1-AA0F-48B9-A13E-EC3823F2E75D}" type="presOf" srcId="{BA269FB5-F2E2-41BE-BD96-A0EA25E8BFD3}" destId="{44F2D629-7F3E-400A-A5B9-C69B2BEB1637}" srcOrd="1" destOrd="0" presId="urn:microsoft.com/office/officeart/2005/8/layout/vProcess5"/>
    <dgm:cxn modelId="{610EB1F9-D73E-4429-A93A-CC06396A220D}" type="presOf" srcId="{B276A49B-9493-4C22-88D2-4D7D69BB5FD3}" destId="{D502FC36-3ACB-459D-96CD-8C0D539900BB}" srcOrd="0" destOrd="0" presId="urn:microsoft.com/office/officeart/2005/8/layout/vProcess5"/>
    <dgm:cxn modelId="{762D3EC0-07C2-4A36-8CD1-07EC78F14731}" type="presParOf" srcId="{D502FC36-3ACB-459D-96CD-8C0D539900BB}" destId="{A9B5EF6E-FB54-4ACE-8F0B-CDA95B54FA55}" srcOrd="0" destOrd="0" presId="urn:microsoft.com/office/officeart/2005/8/layout/vProcess5"/>
    <dgm:cxn modelId="{33229469-01F4-4A53-AE5C-0165F8C89928}" type="presParOf" srcId="{D502FC36-3ACB-459D-96CD-8C0D539900BB}" destId="{B0DA71DC-908E-4DC7-BDC4-436BD8225352}" srcOrd="1" destOrd="0" presId="urn:microsoft.com/office/officeart/2005/8/layout/vProcess5"/>
    <dgm:cxn modelId="{B0225E56-6231-4DE0-8483-4ADD8B7CA32A}" type="presParOf" srcId="{D502FC36-3ACB-459D-96CD-8C0D539900BB}" destId="{B0441DF6-B3E8-4A02-8CD9-C2A00CFFAD0F}" srcOrd="2" destOrd="0" presId="urn:microsoft.com/office/officeart/2005/8/layout/vProcess5"/>
    <dgm:cxn modelId="{AC577426-270B-472D-B3AD-2DADFB0F86C6}" type="presParOf" srcId="{D502FC36-3ACB-459D-96CD-8C0D539900BB}" destId="{C47A0BE0-FC3B-43A8-9E3D-A4AB053D8F4B}" srcOrd="3" destOrd="0" presId="urn:microsoft.com/office/officeart/2005/8/layout/vProcess5"/>
    <dgm:cxn modelId="{8D23D6C3-34F5-44FD-8C41-953C18133780}" type="presParOf" srcId="{D502FC36-3ACB-459D-96CD-8C0D539900BB}" destId="{F75EF2A0-A121-47EE-9E4A-5E4858C600D3}" srcOrd="4" destOrd="0" presId="urn:microsoft.com/office/officeart/2005/8/layout/vProcess5"/>
    <dgm:cxn modelId="{FEAD7E0C-C825-4CD4-B78A-41A910DBF040}" type="presParOf" srcId="{D502FC36-3ACB-459D-96CD-8C0D539900BB}" destId="{D5A64EE2-7C13-43C9-986C-0EC947679547}" srcOrd="5" destOrd="0" presId="urn:microsoft.com/office/officeart/2005/8/layout/vProcess5"/>
    <dgm:cxn modelId="{4460BCB9-D51A-4FC8-8D36-2C1EA356306B}" type="presParOf" srcId="{D502FC36-3ACB-459D-96CD-8C0D539900BB}" destId="{218FEA1C-A1C4-46D2-85AB-5AA04EB46EB4}" srcOrd="6" destOrd="0" presId="urn:microsoft.com/office/officeart/2005/8/layout/vProcess5"/>
    <dgm:cxn modelId="{39F45F98-8488-47B7-AD46-CA6581C4189D}" type="presParOf" srcId="{D502FC36-3ACB-459D-96CD-8C0D539900BB}" destId="{80EC7EAA-50D2-4BB6-B7F9-53979EAFD599}" srcOrd="7" destOrd="0" presId="urn:microsoft.com/office/officeart/2005/8/layout/vProcess5"/>
    <dgm:cxn modelId="{B5FDB7D2-8DCD-4387-8559-2E1DB62711B2}" type="presParOf" srcId="{D502FC36-3ACB-459D-96CD-8C0D539900BB}" destId="{44F2D629-7F3E-400A-A5B9-C69B2BEB1637}" srcOrd="8" destOrd="0" presId="urn:microsoft.com/office/officeart/2005/8/layout/vProcess5"/>
    <dgm:cxn modelId="{3D2FEA66-FCD4-48DD-A5D7-B3031AB22AC7}" type="presParOf" srcId="{D502FC36-3ACB-459D-96CD-8C0D539900BB}" destId="{FB34BCC7-E130-46BE-991A-17AEBECD0471}" srcOrd="9" destOrd="0" presId="urn:microsoft.com/office/officeart/2005/8/layout/vProcess5"/>
    <dgm:cxn modelId="{966CA7CE-28F2-4AC9-B92B-B380231E2241}" type="presParOf" srcId="{D502FC36-3ACB-459D-96CD-8C0D539900BB}" destId="{19C9910B-3544-41DD-BE65-632882494D5E}" srcOrd="10" destOrd="0" presId="urn:microsoft.com/office/officeart/2005/8/layout/vProcess5"/>
    <dgm:cxn modelId="{261A0329-B484-4F42-AB80-F2434001794E}" type="presParOf" srcId="{D502FC36-3ACB-459D-96CD-8C0D539900BB}" destId="{D59B9958-F4C8-49ED-B595-C21436B0192B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D26AD3D-B025-4E09-BD09-88B894A888F3}" type="doc">
      <dgm:prSet loTypeId="urn:microsoft.com/office/officeart/2005/8/layout/process1" loCatId="process" qsTypeId="urn:microsoft.com/office/officeart/2005/8/quickstyle/simple1" qsCatId="simple" csTypeId="urn:microsoft.com/office/officeart/2005/8/colors/accent1_4" csCatId="accent1" phldr="1"/>
      <dgm:spPr/>
    </dgm:pt>
    <dgm:pt modelId="{909C5B06-08E5-4C47-828D-A220C7CEB564}">
      <dgm:prSet phldrT="[Texto]" custT="1"/>
      <dgm:spPr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pt-BR" sz="1600" b="1" dirty="0"/>
            <a:t>Planejamento</a:t>
          </a:r>
        </a:p>
      </dgm:t>
    </dgm:pt>
    <dgm:pt modelId="{F047F034-96B5-444E-8D67-471550A914EA}" type="parTrans" cxnId="{1448AA6B-9AC7-409A-AA67-31A5DA4F90F4}">
      <dgm:prSet/>
      <dgm:spPr/>
      <dgm:t>
        <a:bodyPr/>
        <a:lstStyle/>
        <a:p>
          <a:endParaRPr lang="pt-BR" sz="1600" b="1"/>
        </a:p>
      </dgm:t>
    </dgm:pt>
    <dgm:pt modelId="{BB3C1F4B-9101-45BB-905D-14A41AA82911}" type="sibTrans" cxnId="{1448AA6B-9AC7-409A-AA67-31A5DA4F90F4}">
      <dgm:prSet custT="1"/>
      <dgm:spPr/>
      <dgm:t>
        <a:bodyPr/>
        <a:lstStyle/>
        <a:p>
          <a:endParaRPr lang="pt-BR" sz="1600" b="1"/>
        </a:p>
      </dgm:t>
    </dgm:pt>
    <dgm:pt modelId="{494D2C1B-73E6-4095-9C00-AB5273F5CCB5}">
      <dgm:prSet phldrT="[Texto]" custT="1"/>
      <dgm:spPr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pt-BR" sz="1600" b="1" dirty="0"/>
            <a:t>Estrutura</a:t>
          </a:r>
        </a:p>
      </dgm:t>
    </dgm:pt>
    <dgm:pt modelId="{FF6BCEF6-5A3B-45D4-B69B-F989AA788616}" type="parTrans" cxnId="{E8D3EC41-60A7-46E7-83E6-FC38DFDA06E2}">
      <dgm:prSet/>
      <dgm:spPr/>
      <dgm:t>
        <a:bodyPr/>
        <a:lstStyle/>
        <a:p>
          <a:endParaRPr lang="pt-BR" sz="1600" b="1"/>
        </a:p>
      </dgm:t>
    </dgm:pt>
    <dgm:pt modelId="{BE344048-C6C5-4C9E-873E-B4BCD1C0360A}" type="sibTrans" cxnId="{E8D3EC41-60A7-46E7-83E6-FC38DFDA06E2}">
      <dgm:prSet custT="1"/>
      <dgm:spPr/>
      <dgm:t>
        <a:bodyPr/>
        <a:lstStyle/>
        <a:p>
          <a:endParaRPr lang="pt-BR" sz="1600" b="1"/>
        </a:p>
      </dgm:t>
    </dgm:pt>
    <dgm:pt modelId="{93C60244-C984-4829-9BDC-1126FA44A616}">
      <dgm:prSet phldrT="[Texto]" custT="1"/>
      <dgm:spPr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pt-BR" sz="1600" b="1" dirty="0"/>
            <a:t>Desenvolvimento</a:t>
          </a:r>
        </a:p>
      </dgm:t>
    </dgm:pt>
    <dgm:pt modelId="{340E47ED-FF4C-49D0-962C-00843B7602B1}" type="parTrans" cxnId="{C0839690-4340-4F2E-BA81-0B3BB420F03A}">
      <dgm:prSet/>
      <dgm:spPr/>
      <dgm:t>
        <a:bodyPr/>
        <a:lstStyle/>
        <a:p>
          <a:endParaRPr lang="pt-BR" sz="1600" b="1"/>
        </a:p>
      </dgm:t>
    </dgm:pt>
    <dgm:pt modelId="{7C265483-BB03-4C8D-B820-21CBE25BCC93}" type="sibTrans" cxnId="{C0839690-4340-4F2E-BA81-0B3BB420F03A}">
      <dgm:prSet custT="1"/>
      <dgm:spPr/>
      <dgm:t>
        <a:bodyPr/>
        <a:lstStyle/>
        <a:p>
          <a:endParaRPr lang="pt-BR" sz="1600" b="1"/>
        </a:p>
      </dgm:t>
    </dgm:pt>
    <dgm:pt modelId="{833DA7C2-5A30-488C-BEEC-770C5AA69252}">
      <dgm:prSet phldrT="[Texto]" custT="1"/>
      <dgm:spPr>
        <a:solidFill>
          <a:schemeClr val="accent5">
            <a:lumMod val="40000"/>
            <a:lumOff val="60000"/>
          </a:schemeClr>
        </a:solidFill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pt-BR" sz="1600" b="1" dirty="0"/>
            <a:t>Conclusão</a:t>
          </a:r>
        </a:p>
      </dgm:t>
    </dgm:pt>
    <dgm:pt modelId="{035C7BA4-439B-4AC9-BCE5-4B970823625E}" type="parTrans" cxnId="{3ADEE0A2-31C6-49CA-B832-29E1BE221EBB}">
      <dgm:prSet/>
      <dgm:spPr/>
      <dgm:t>
        <a:bodyPr/>
        <a:lstStyle/>
        <a:p>
          <a:endParaRPr lang="pt-BR" sz="1600" b="1"/>
        </a:p>
      </dgm:t>
    </dgm:pt>
    <dgm:pt modelId="{C5594BC0-56B6-4033-9B0E-5BEBE4B66F6B}" type="sibTrans" cxnId="{3ADEE0A2-31C6-49CA-B832-29E1BE221EBB}">
      <dgm:prSet custT="1"/>
      <dgm:spPr/>
      <dgm:t>
        <a:bodyPr/>
        <a:lstStyle/>
        <a:p>
          <a:endParaRPr lang="pt-BR" sz="1600" b="1"/>
        </a:p>
      </dgm:t>
    </dgm:pt>
    <dgm:pt modelId="{129FE1BE-8107-4806-AD6A-CFC158E8013D}">
      <dgm:prSet phldrT="[Texto]" custT="1"/>
      <dgm:spPr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pt-BR" sz="1600" b="1" dirty="0"/>
            <a:t>Anexos</a:t>
          </a:r>
        </a:p>
      </dgm:t>
    </dgm:pt>
    <dgm:pt modelId="{87D91404-99E2-454D-83F9-AE829D4B2F28}" type="sibTrans" cxnId="{E3AC2AC9-BC96-4E97-841E-8D0B9A1F7FDC}">
      <dgm:prSet/>
      <dgm:spPr/>
      <dgm:t>
        <a:bodyPr/>
        <a:lstStyle/>
        <a:p>
          <a:endParaRPr lang="pt-BR" sz="1600" b="1"/>
        </a:p>
      </dgm:t>
    </dgm:pt>
    <dgm:pt modelId="{6D1D9893-4BBE-45C9-94CE-8E5A3D5E91A2}" type="parTrans" cxnId="{E3AC2AC9-BC96-4E97-841E-8D0B9A1F7FDC}">
      <dgm:prSet/>
      <dgm:spPr/>
      <dgm:t>
        <a:bodyPr/>
        <a:lstStyle/>
        <a:p>
          <a:endParaRPr lang="pt-BR" sz="1600" b="1"/>
        </a:p>
      </dgm:t>
    </dgm:pt>
    <dgm:pt modelId="{91D70F92-3073-4BA5-B270-AF6BB451E6FE}" type="pres">
      <dgm:prSet presAssocID="{CD26AD3D-B025-4E09-BD09-88B894A888F3}" presName="Name0" presStyleCnt="0">
        <dgm:presLayoutVars>
          <dgm:dir/>
          <dgm:resizeHandles val="exact"/>
        </dgm:presLayoutVars>
      </dgm:prSet>
      <dgm:spPr/>
    </dgm:pt>
    <dgm:pt modelId="{D83D10D0-2E11-4A19-8F2E-D2BFB1A7B673}" type="pres">
      <dgm:prSet presAssocID="{909C5B06-08E5-4C47-828D-A220C7CEB564}" presName="node" presStyleLbl="node1" presStyleIdx="0" presStyleCnt="5">
        <dgm:presLayoutVars>
          <dgm:bulletEnabled val="1"/>
        </dgm:presLayoutVars>
      </dgm:prSet>
      <dgm:spPr/>
    </dgm:pt>
    <dgm:pt modelId="{CB932A0D-287F-4C98-AA2F-93C1E1F57C3A}" type="pres">
      <dgm:prSet presAssocID="{BB3C1F4B-9101-45BB-905D-14A41AA82911}" presName="sibTrans" presStyleLbl="sibTrans2D1" presStyleIdx="0" presStyleCnt="4"/>
      <dgm:spPr/>
    </dgm:pt>
    <dgm:pt modelId="{0B1B6F4D-CE6A-44A8-8512-2C74831140B7}" type="pres">
      <dgm:prSet presAssocID="{BB3C1F4B-9101-45BB-905D-14A41AA82911}" presName="connectorText" presStyleLbl="sibTrans2D1" presStyleIdx="0" presStyleCnt="4"/>
      <dgm:spPr/>
    </dgm:pt>
    <dgm:pt modelId="{8E0E7873-4FA1-439E-96B3-6BAD3CA65369}" type="pres">
      <dgm:prSet presAssocID="{494D2C1B-73E6-4095-9C00-AB5273F5CCB5}" presName="node" presStyleLbl="node1" presStyleIdx="1" presStyleCnt="5">
        <dgm:presLayoutVars>
          <dgm:bulletEnabled val="1"/>
        </dgm:presLayoutVars>
      </dgm:prSet>
      <dgm:spPr/>
    </dgm:pt>
    <dgm:pt modelId="{DF46BBB5-8519-4A2C-858A-545AAFB48366}" type="pres">
      <dgm:prSet presAssocID="{BE344048-C6C5-4C9E-873E-B4BCD1C0360A}" presName="sibTrans" presStyleLbl="sibTrans2D1" presStyleIdx="1" presStyleCnt="4"/>
      <dgm:spPr/>
    </dgm:pt>
    <dgm:pt modelId="{545AB7E4-FB78-461B-87D8-E2EB554326C9}" type="pres">
      <dgm:prSet presAssocID="{BE344048-C6C5-4C9E-873E-B4BCD1C0360A}" presName="connectorText" presStyleLbl="sibTrans2D1" presStyleIdx="1" presStyleCnt="4"/>
      <dgm:spPr/>
    </dgm:pt>
    <dgm:pt modelId="{B74165F3-CD19-42AC-8F20-4749DC0355F1}" type="pres">
      <dgm:prSet presAssocID="{93C60244-C984-4829-9BDC-1126FA44A616}" presName="node" presStyleLbl="node1" presStyleIdx="2" presStyleCnt="5">
        <dgm:presLayoutVars>
          <dgm:bulletEnabled val="1"/>
        </dgm:presLayoutVars>
      </dgm:prSet>
      <dgm:spPr/>
    </dgm:pt>
    <dgm:pt modelId="{B70C9491-86B0-492F-BE85-E751D3DF3789}" type="pres">
      <dgm:prSet presAssocID="{7C265483-BB03-4C8D-B820-21CBE25BCC93}" presName="sibTrans" presStyleLbl="sibTrans2D1" presStyleIdx="2" presStyleCnt="4"/>
      <dgm:spPr/>
    </dgm:pt>
    <dgm:pt modelId="{A1D3418A-8F0C-44BA-92BE-7A18E85F7CA3}" type="pres">
      <dgm:prSet presAssocID="{7C265483-BB03-4C8D-B820-21CBE25BCC93}" presName="connectorText" presStyleLbl="sibTrans2D1" presStyleIdx="2" presStyleCnt="4"/>
      <dgm:spPr/>
    </dgm:pt>
    <dgm:pt modelId="{FA8D206B-9B7B-4A97-B163-8CBC95078D55}" type="pres">
      <dgm:prSet presAssocID="{833DA7C2-5A30-488C-BEEC-770C5AA69252}" presName="node" presStyleLbl="node1" presStyleIdx="3" presStyleCnt="5">
        <dgm:presLayoutVars>
          <dgm:bulletEnabled val="1"/>
        </dgm:presLayoutVars>
      </dgm:prSet>
      <dgm:spPr/>
    </dgm:pt>
    <dgm:pt modelId="{AE082B4D-D1D9-476E-97B9-BE21D81E2EF3}" type="pres">
      <dgm:prSet presAssocID="{C5594BC0-56B6-4033-9B0E-5BEBE4B66F6B}" presName="sibTrans" presStyleLbl="sibTrans2D1" presStyleIdx="3" presStyleCnt="4"/>
      <dgm:spPr/>
    </dgm:pt>
    <dgm:pt modelId="{95BAD21C-8DBE-4F99-A9E7-70FEB7CB83F8}" type="pres">
      <dgm:prSet presAssocID="{C5594BC0-56B6-4033-9B0E-5BEBE4B66F6B}" presName="connectorText" presStyleLbl="sibTrans2D1" presStyleIdx="3" presStyleCnt="4"/>
      <dgm:spPr/>
    </dgm:pt>
    <dgm:pt modelId="{D00FB256-0B04-48C4-B69F-2EFAE10FE5BB}" type="pres">
      <dgm:prSet presAssocID="{129FE1BE-8107-4806-AD6A-CFC158E8013D}" presName="node" presStyleLbl="node1" presStyleIdx="4" presStyleCnt="5">
        <dgm:presLayoutVars>
          <dgm:bulletEnabled val="1"/>
        </dgm:presLayoutVars>
      </dgm:prSet>
      <dgm:spPr/>
    </dgm:pt>
  </dgm:ptLst>
  <dgm:cxnLst>
    <dgm:cxn modelId="{7F228404-E79C-4F91-9470-7B1313D102FC}" type="presOf" srcId="{C5594BC0-56B6-4033-9B0E-5BEBE4B66F6B}" destId="{AE082B4D-D1D9-476E-97B9-BE21D81E2EF3}" srcOrd="0" destOrd="0" presId="urn:microsoft.com/office/officeart/2005/8/layout/process1"/>
    <dgm:cxn modelId="{98BE270B-6373-4EB1-B99E-CB385A5D0A2D}" type="presOf" srcId="{CD26AD3D-B025-4E09-BD09-88B894A888F3}" destId="{91D70F92-3073-4BA5-B270-AF6BB451E6FE}" srcOrd="0" destOrd="0" presId="urn:microsoft.com/office/officeart/2005/8/layout/process1"/>
    <dgm:cxn modelId="{9B689E13-0414-410B-A1FA-DEE865866D13}" type="presOf" srcId="{BB3C1F4B-9101-45BB-905D-14A41AA82911}" destId="{CB932A0D-287F-4C98-AA2F-93C1E1F57C3A}" srcOrd="0" destOrd="0" presId="urn:microsoft.com/office/officeart/2005/8/layout/process1"/>
    <dgm:cxn modelId="{D17E8E17-5AE2-46ED-8B57-AB86D1C09D69}" type="presOf" srcId="{BE344048-C6C5-4C9E-873E-B4BCD1C0360A}" destId="{545AB7E4-FB78-461B-87D8-E2EB554326C9}" srcOrd="1" destOrd="0" presId="urn:microsoft.com/office/officeart/2005/8/layout/process1"/>
    <dgm:cxn modelId="{4452671F-23F7-4BC8-9BA2-CDF1D64387DD}" type="presOf" srcId="{7C265483-BB03-4C8D-B820-21CBE25BCC93}" destId="{A1D3418A-8F0C-44BA-92BE-7A18E85F7CA3}" srcOrd="1" destOrd="0" presId="urn:microsoft.com/office/officeart/2005/8/layout/process1"/>
    <dgm:cxn modelId="{E8D3EC41-60A7-46E7-83E6-FC38DFDA06E2}" srcId="{CD26AD3D-B025-4E09-BD09-88B894A888F3}" destId="{494D2C1B-73E6-4095-9C00-AB5273F5CCB5}" srcOrd="1" destOrd="0" parTransId="{FF6BCEF6-5A3B-45D4-B69B-F989AA788616}" sibTransId="{BE344048-C6C5-4C9E-873E-B4BCD1C0360A}"/>
    <dgm:cxn modelId="{1448AA6B-9AC7-409A-AA67-31A5DA4F90F4}" srcId="{CD26AD3D-B025-4E09-BD09-88B894A888F3}" destId="{909C5B06-08E5-4C47-828D-A220C7CEB564}" srcOrd="0" destOrd="0" parTransId="{F047F034-96B5-444E-8D67-471550A914EA}" sibTransId="{BB3C1F4B-9101-45BB-905D-14A41AA82911}"/>
    <dgm:cxn modelId="{C0839690-4340-4F2E-BA81-0B3BB420F03A}" srcId="{CD26AD3D-B025-4E09-BD09-88B894A888F3}" destId="{93C60244-C984-4829-9BDC-1126FA44A616}" srcOrd="2" destOrd="0" parTransId="{340E47ED-FF4C-49D0-962C-00843B7602B1}" sibTransId="{7C265483-BB03-4C8D-B820-21CBE25BCC93}"/>
    <dgm:cxn modelId="{3ADEE0A2-31C6-49CA-B832-29E1BE221EBB}" srcId="{CD26AD3D-B025-4E09-BD09-88B894A888F3}" destId="{833DA7C2-5A30-488C-BEEC-770C5AA69252}" srcOrd="3" destOrd="0" parTransId="{035C7BA4-439B-4AC9-BCE5-4B970823625E}" sibTransId="{C5594BC0-56B6-4033-9B0E-5BEBE4B66F6B}"/>
    <dgm:cxn modelId="{4B6DAFC3-F8AB-4C63-95E0-D6DBD9FF4E92}" type="presOf" srcId="{833DA7C2-5A30-488C-BEEC-770C5AA69252}" destId="{FA8D206B-9B7B-4A97-B163-8CBC95078D55}" srcOrd="0" destOrd="0" presId="urn:microsoft.com/office/officeart/2005/8/layout/process1"/>
    <dgm:cxn modelId="{C29E23C5-5B52-4DA3-970E-54BC040A4C2A}" type="presOf" srcId="{909C5B06-08E5-4C47-828D-A220C7CEB564}" destId="{D83D10D0-2E11-4A19-8F2E-D2BFB1A7B673}" srcOrd="0" destOrd="0" presId="urn:microsoft.com/office/officeart/2005/8/layout/process1"/>
    <dgm:cxn modelId="{354DF0C5-B9DC-4AED-ABE1-14D9C4E14848}" type="presOf" srcId="{129FE1BE-8107-4806-AD6A-CFC158E8013D}" destId="{D00FB256-0B04-48C4-B69F-2EFAE10FE5BB}" srcOrd="0" destOrd="0" presId="urn:microsoft.com/office/officeart/2005/8/layout/process1"/>
    <dgm:cxn modelId="{A94584C6-4B34-4AF8-842C-9202E4FADB51}" type="presOf" srcId="{494D2C1B-73E6-4095-9C00-AB5273F5CCB5}" destId="{8E0E7873-4FA1-439E-96B3-6BAD3CA65369}" srcOrd="0" destOrd="0" presId="urn:microsoft.com/office/officeart/2005/8/layout/process1"/>
    <dgm:cxn modelId="{E3AC2AC9-BC96-4E97-841E-8D0B9A1F7FDC}" srcId="{CD26AD3D-B025-4E09-BD09-88B894A888F3}" destId="{129FE1BE-8107-4806-AD6A-CFC158E8013D}" srcOrd="4" destOrd="0" parTransId="{6D1D9893-4BBE-45C9-94CE-8E5A3D5E91A2}" sibTransId="{87D91404-99E2-454D-83F9-AE829D4B2F28}"/>
    <dgm:cxn modelId="{229B23DB-0492-4A69-A460-942910349C12}" type="presOf" srcId="{BB3C1F4B-9101-45BB-905D-14A41AA82911}" destId="{0B1B6F4D-CE6A-44A8-8512-2C74831140B7}" srcOrd="1" destOrd="0" presId="urn:microsoft.com/office/officeart/2005/8/layout/process1"/>
    <dgm:cxn modelId="{14BFB3E9-3BD3-480E-BB61-E360684804A7}" type="presOf" srcId="{C5594BC0-56B6-4033-9B0E-5BEBE4B66F6B}" destId="{95BAD21C-8DBE-4F99-A9E7-70FEB7CB83F8}" srcOrd="1" destOrd="0" presId="urn:microsoft.com/office/officeart/2005/8/layout/process1"/>
    <dgm:cxn modelId="{D0FF93EF-62F6-48D3-8C1E-CA898AE928D1}" type="presOf" srcId="{93C60244-C984-4829-9BDC-1126FA44A616}" destId="{B74165F3-CD19-42AC-8F20-4749DC0355F1}" srcOrd="0" destOrd="0" presId="urn:microsoft.com/office/officeart/2005/8/layout/process1"/>
    <dgm:cxn modelId="{A33AD9F6-3541-47D0-90ED-23943F324D55}" type="presOf" srcId="{7C265483-BB03-4C8D-B820-21CBE25BCC93}" destId="{B70C9491-86B0-492F-BE85-E751D3DF3789}" srcOrd="0" destOrd="0" presId="urn:microsoft.com/office/officeart/2005/8/layout/process1"/>
    <dgm:cxn modelId="{F52F4EFC-CE56-402A-A1FA-AE2A60423F57}" type="presOf" srcId="{BE344048-C6C5-4C9E-873E-B4BCD1C0360A}" destId="{DF46BBB5-8519-4A2C-858A-545AAFB48366}" srcOrd="0" destOrd="0" presId="urn:microsoft.com/office/officeart/2005/8/layout/process1"/>
    <dgm:cxn modelId="{9E8BAFD6-4E47-42D1-B55F-C96024649990}" type="presParOf" srcId="{91D70F92-3073-4BA5-B270-AF6BB451E6FE}" destId="{D83D10D0-2E11-4A19-8F2E-D2BFB1A7B673}" srcOrd="0" destOrd="0" presId="urn:microsoft.com/office/officeart/2005/8/layout/process1"/>
    <dgm:cxn modelId="{4D6BA504-08CF-48DD-8B83-315AA38AC077}" type="presParOf" srcId="{91D70F92-3073-4BA5-B270-AF6BB451E6FE}" destId="{CB932A0D-287F-4C98-AA2F-93C1E1F57C3A}" srcOrd="1" destOrd="0" presId="urn:microsoft.com/office/officeart/2005/8/layout/process1"/>
    <dgm:cxn modelId="{0EC75A77-257D-4403-8EA6-6339E139E786}" type="presParOf" srcId="{CB932A0D-287F-4C98-AA2F-93C1E1F57C3A}" destId="{0B1B6F4D-CE6A-44A8-8512-2C74831140B7}" srcOrd="0" destOrd="0" presId="urn:microsoft.com/office/officeart/2005/8/layout/process1"/>
    <dgm:cxn modelId="{9DD1107D-2EAF-49C7-B69E-839D434D298A}" type="presParOf" srcId="{91D70F92-3073-4BA5-B270-AF6BB451E6FE}" destId="{8E0E7873-4FA1-439E-96B3-6BAD3CA65369}" srcOrd="2" destOrd="0" presId="urn:microsoft.com/office/officeart/2005/8/layout/process1"/>
    <dgm:cxn modelId="{46140423-1687-44EB-8947-26D26ECDF125}" type="presParOf" srcId="{91D70F92-3073-4BA5-B270-AF6BB451E6FE}" destId="{DF46BBB5-8519-4A2C-858A-545AAFB48366}" srcOrd="3" destOrd="0" presId="urn:microsoft.com/office/officeart/2005/8/layout/process1"/>
    <dgm:cxn modelId="{DDF89643-6FCD-4F8D-87A2-0FC611812711}" type="presParOf" srcId="{DF46BBB5-8519-4A2C-858A-545AAFB48366}" destId="{545AB7E4-FB78-461B-87D8-E2EB554326C9}" srcOrd="0" destOrd="0" presId="urn:microsoft.com/office/officeart/2005/8/layout/process1"/>
    <dgm:cxn modelId="{F216059A-A1CA-408F-AD97-EC777B22638A}" type="presParOf" srcId="{91D70F92-3073-4BA5-B270-AF6BB451E6FE}" destId="{B74165F3-CD19-42AC-8F20-4749DC0355F1}" srcOrd="4" destOrd="0" presId="urn:microsoft.com/office/officeart/2005/8/layout/process1"/>
    <dgm:cxn modelId="{B296552E-E6E2-4973-8B06-C28B6BE89D85}" type="presParOf" srcId="{91D70F92-3073-4BA5-B270-AF6BB451E6FE}" destId="{B70C9491-86B0-492F-BE85-E751D3DF3789}" srcOrd="5" destOrd="0" presId="urn:microsoft.com/office/officeart/2005/8/layout/process1"/>
    <dgm:cxn modelId="{CDF1A6C3-D43F-47D2-907B-7F662EFD2765}" type="presParOf" srcId="{B70C9491-86B0-492F-BE85-E751D3DF3789}" destId="{A1D3418A-8F0C-44BA-92BE-7A18E85F7CA3}" srcOrd="0" destOrd="0" presId="urn:microsoft.com/office/officeart/2005/8/layout/process1"/>
    <dgm:cxn modelId="{FFD3845C-6133-402B-B20F-F27C4A89E028}" type="presParOf" srcId="{91D70F92-3073-4BA5-B270-AF6BB451E6FE}" destId="{FA8D206B-9B7B-4A97-B163-8CBC95078D55}" srcOrd="6" destOrd="0" presId="urn:microsoft.com/office/officeart/2005/8/layout/process1"/>
    <dgm:cxn modelId="{009FB8F5-D68B-40C0-BB97-EA8DECB5BE11}" type="presParOf" srcId="{91D70F92-3073-4BA5-B270-AF6BB451E6FE}" destId="{AE082B4D-D1D9-476E-97B9-BE21D81E2EF3}" srcOrd="7" destOrd="0" presId="urn:microsoft.com/office/officeart/2005/8/layout/process1"/>
    <dgm:cxn modelId="{A519F48E-D218-433E-B9C3-557444B3B20C}" type="presParOf" srcId="{AE082B4D-D1D9-476E-97B9-BE21D81E2EF3}" destId="{95BAD21C-8DBE-4F99-A9E7-70FEB7CB83F8}" srcOrd="0" destOrd="0" presId="urn:microsoft.com/office/officeart/2005/8/layout/process1"/>
    <dgm:cxn modelId="{8715B221-5EBB-49D9-9212-264B754A0CBE}" type="presParOf" srcId="{91D70F92-3073-4BA5-B270-AF6BB451E6FE}" destId="{D00FB256-0B04-48C4-B69F-2EFAE10FE5BB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693FAE7-EFE0-45D7-9F08-2A7C15176FFC}" type="doc">
      <dgm:prSet loTypeId="urn:microsoft.com/office/officeart/2005/8/layout/process4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pt-BR"/>
        </a:p>
      </dgm:t>
    </dgm:pt>
    <dgm:pt modelId="{D884F69E-0D6E-45F7-BDAD-D23C3C6387ED}">
      <dgm:prSet phldrT="[Texto]" custT="1"/>
      <dgm:spPr/>
      <dgm:t>
        <a:bodyPr/>
        <a:lstStyle/>
        <a:p>
          <a:r>
            <a:rPr lang="pt-BR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Definir escopo e objetivo do relatório</a:t>
          </a:r>
        </a:p>
      </dgm:t>
    </dgm:pt>
    <dgm:pt modelId="{F31025B0-442D-4969-8F9B-63ED0C6BB82D}" type="parTrans" cxnId="{554E51F7-4240-4F54-853A-3D36F4379A86}">
      <dgm:prSet/>
      <dgm:spPr/>
      <dgm:t>
        <a:bodyPr/>
        <a:lstStyle/>
        <a:p>
          <a:endParaRPr lang="pt-BR" sz="1800"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DBC401B3-455C-4D4F-9235-BC24E9AF5333}" type="sibTrans" cxnId="{554E51F7-4240-4F54-853A-3D36F4379A86}">
      <dgm:prSet/>
      <dgm:spPr/>
      <dgm:t>
        <a:bodyPr/>
        <a:lstStyle/>
        <a:p>
          <a:endParaRPr lang="pt-BR" sz="1800"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A4BE3AE4-1595-4A9B-BD88-AE7665A922B0}">
      <dgm:prSet phldrT="[Texto]" custT="1"/>
      <dgm:spPr/>
      <dgm:t>
        <a:bodyPr/>
        <a:lstStyle/>
        <a:p>
          <a:r>
            <a:rPr lang="pt-BR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Definir periodicidade</a:t>
          </a:r>
        </a:p>
      </dgm:t>
    </dgm:pt>
    <dgm:pt modelId="{41EBF137-B731-4A93-8D73-5A3AE5F55307}" type="parTrans" cxnId="{515509ED-F947-4F1E-8DC0-E04C09652665}">
      <dgm:prSet/>
      <dgm:spPr/>
      <dgm:t>
        <a:bodyPr/>
        <a:lstStyle/>
        <a:p>
          <a:endParaRPr lang="pt-BR" sz="1800"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AFDC66BE-43E3-4602-B9AA-546B895EA75D}" type="sibTrans" cxnId="{515509ED-F947-4F1E-8DC0-E04C09652665}">
      <dgm:prSet/>
      <dgm:spPr/>
      <dgm:t>
        <a:bodyPr/>
        <a:lstStyle/>
        <a:p>
          <a:endParaRPr lang="pt-BR" sz="1800"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27628E92-A961-4FB5-8D45-1AC79C9926BD}">
      <dgm:prSet phldrT="[Texto]" custT="1"/>
      <dgm:spPr/>
      <dgm:t>
        <a:bodyPr/>
        <a:lstStyle/>
        <a:p>
          <a:r>
            <a:rPr lang="pt-BR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Reunir os gestores para identificar quais os dados relevantes em cada área</a:t>
          </a:r>
        </a:p>
      </dgm:t>
    </dgm:pt>
    <dgm:pt modelId="{36A8EC5E-A8C0-47AE-ACFA-A39C7FEE4445}" type="parTrans" cxnId="{172601F8-EC54-4791-B57A-4C5E0E7169F7}">
      <dgm:prSet/>
      <dgm:spPr/>
      <dgm:t>
        <a:bodyPr/>
        <a:lstStyle/>
        <a:p>
          <a:endParaRPr lang="pt-BR"/>
        </a:p>
      </dgm:t>
    </dgm:pt>
    <dgm:pt modelId="{464818F8-81CA-47C4-BA87-E87DCB5468E8}" type="sibTrans" cxnId="{172601F8-EC54-4791-B57A-4C5E0E7169F7}">
      <dgm:prSet/>
      <dgm:spPr/>
      <dgm:t>
        <a:bodyPr/>
        <a:lstStyle/>
        <a:p>
          <a:endParaRPr lang="pt-BR"/>
        </a:p>
      </dgm:t>
    </dgm:pt>
    <dgm:pt modelId="{A82A8724-37E5-4DD5-A209-E359A9068622}">
      <dgm:prSet phldrT="[Texto]" custT="1"/>
      <dgm:spPr/>
      <dgm:t>
        <a:bodyPr/>
        <a:lstStyle/>
        <a:p>
          <a:r>
            <a:rPr lang="pt-BR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Alinhar responsabilidades de cada membro e prazos</a:t>
          </a:r>
        </a:p>
      </dgm:t>
    </dgm:pt>
    <dgm:pt modelId="{D642840A-F082-4682-A394-9DAF79B830A7}" type="parTrans" cxnId="{34E5156F-6571-4D11-A23C-CF8A3948F34D}">
      <dgm:prSet/>
      <dgm:spPr/>
      <dgm:t>
        <a:bodyPr/>
        <a:lstStyle/>
        <a:p>
          <a:endParaRPr lang="pt-BR"/>
        </a:p>
      </dgm:t>
    </dgm:pt>
    <dgm:pt modelId="{F84E6DE3-B3E9-4104-B67F-0D78CC52BC06}" type="sibTrans" cxnId="{34E5156F-6571-4D11-A23C-CF8A3948F34D}">
      <dgm:prSet/>
      <dgm:spPr/>
      <dgm:t>
        <a:bodyPr/>
        <a:lstStyle/>
        <a:p>
          <a:endParaRPr lang="pt-BR"/>
        </a:p>
      </dgm:t>
    </dgm:pt>
    <dgm:pt modelId="{31E1843A-6A53-4B29-9F80-421555AE3547}" type="pres">
      <dgm:prSet presAssocID="{7693FAE7-EFE0-45D7-9F08-2A7C15176FFC}" presName="Name0" presStyleCnt="0">
        <dgm:presLayoutVars>
          <dgm:dir/>
          <dgm:animLvl val="lvl"/>
          <dgm:resizeHandles val="exact"/>
        </dgm:presLayoutVars>
      </dgm:prSet>
      <dgm:spPr/>
    </dgm:pt>
    <dgm:pt modelId="{14ABD9DD-35B9-486C-B180-921AD2C1249B}" type="pres">
      <dgm:prSet presAssocID="{A82A8724-37E5-4DD5-A209-E359A9068622}" presName="boxAndChildren" presStyleCnt="0"/>
      <dgm:spPr/>
    </dgm:pt>
    <dgm:pt modelId="{272698D9-98DB-4AB5-A51E-28191922DFE9}" type="pres">
      <dgm:prSet presAssocID="{A82A8724-37E5-4DD5-A209-E359A9068622}" presName="parentTextBox" presStyleLbl="node1" presStyleIdx="0" presStyleCnt="4" custScaleY="50021" custLinFactNeighborY="20056"/>
      <dgm:spPr/>
    </dgm:pt>
    <dgm:pt modelId="{1E152B73-AD12-4562-B0FB-7E073AA3E82A}" type="pres">
      <dgm:prSet presAssocID="{AFDC66BE-43E3-4602-B9AA-546B895EA75D}" presName="sp" presStyleCnt="0"/>
      <dgm:spPr/>
    </dgm:pt>
    <dgm:pt modelId="{DF4763FE-4FD4-4D89-B323-899B3BAF334E}" type="pres">
      <dgm:prSet presAssocID="{A4BE3AE4-1595-4A9B-BD88-AE7665A922B0}" presName="arrowAndChildren" presStyleCnt="0"/>
      <dgm:spPr/>
    </dgm:pt>
    <dgm:pt modelId="{02A0654E-9502-4A3F-93C6-287A8957A4E5}" type="pres">
      <dgm:prSet presAssocID="{A4BE3AE4-1595-4A9B-BD88-AE7665A922B0}" presName="parentTextArrow" presStyleLbl="node1" presStyleIdx="1" presStyleCnt="4" custScaleY="62798" custLinFactNeighborY="5604"/>
      <dgm:spPr/>
    </dgm:pt>
    <dgm:pt modelId="{96936817-0405-41FE-9D90-195910FF85E4}" type="pres">
      <dgm:prSet presAssocID="{DBC401B3-455C-4D4F-9235-BC24E9AF5333}" presName="sp" presStyleCnt="0"/>
      <dgm:spPr/>
    </dgm:pt>
    <dgm:pt modelId="{83016465-8A93-4F99-8909-10D7A88630F6}" type="pres">
      <dgm:prSet presAssocID="{D884F69E-0D6E-45F7-BDAD-D23C3C6387ED}" presName="arrowAndChildren" presStyleCnt="0"/>
      <dgm:spPr/>
    </dgm:pt>
    <dgm:pt modelId="{63DF7701-799E-4B9B-98A6-1FEDF233355E}" type="pres">
      <dgm:prSet presAssocID="{D884F69E-0D6E-45F7-BDAD-D23C3C6387ED}" presName="parentTextArrow" presStyleLbl="node1" presStyleIdx="2" presStyleCnt="4" custScaleY="60514" custLinFactNeighborY="3513"/>
      <dgm:spPr/>
    </dgm:pt>
    <dgm:pt modelId="{8F7E303E-59EC-4C3B-9614-A12DC30FFA77}" type="pres">
      <dgm:prSet presAssocID="{464818F8-81CA-47C4-BA87-E87DCB5468E8}" presName="sp" presStyleCnt="0"/>
      <dgm:spPr/>
    </dgm:pt>
    <dgm:pt modelId="{61E7513B-4809-4289-A2CB-24FD8D989001}" type="pres">
      <dgm:prSet presAssocID="{27628E92-A961-4FB5-8D45-1AC79C9926BD}" presName="arrowAndChildren" presStyleCnt="0"/>
      <dgm:spPr/>
    </dgm:pt>
    <dgm:pt modelId="{7DEEF190-2AF9-4AE4-A889-F170EA8250FC}" type="pres">
      <dgm:prSet presAssocID="{27628E92-A961-4FB5-8D45-1AC79C9926BD}" presName="parentTextArrow" presStyleLbl="node1" presStyleIdx="3" presStyleCnt="4" custScaleY="56114" custLinFactNeighborY="-8546"/>
      <dgm:spPr/>
    </dgm:pt>
  </dgm:ptLst>
  <dgm:cxnLst>
    <dgm:cxn modelId="{9E9B3807-2E07-44C5-A14E-987842C9EEB7}" type="presOf" srcId="{7693FAE7-EFE0-45D7-9F08-2A7C15176FFC}" destId="{31E1843A-6A53-4B29-9F80-421555AE3547}" srcOrd="0" destOrd="0" presId="urn:microsoft.com/office/officeart/2005/8/layout/process4"/>
    <dgm:cxn modelId="{64F3CC64-7AE9-4BAF-9C1D-CE10DE60D471}" type="presOf" srcId="{27628E92-A961-4FB5-8D45-1AC79C9926BD}" destId="{7DEEF190-2AF9-4AE4-A889-F170EA8250FC}" srcOrd="0" destOrd="0" presId="urn:microsoft.com/office/officeart/2005/8/layout/process4"/>
    <dgm:cxn modelId="{0102B467-BC1E-4D4F-844C-823B5A6E6B79}" type="presOf" srcId="{A4BE3AE4-1595-4A9B-BD88-AE7665A922B0}" destId="{02A0654E-9502-4A3F-93C6-287A8957A4E5}" srcOrd="0" destOrd="0" presId="urn:microsoft.com/office/officeart/2005/8/layout/process4"/>
    <dgm:cxn modelId="{34E5156F-6571-4D11-A23C-CF8A3948F34D}" srcId="{7693FAE7-EFE0-45D7-9F08-2A7C15176FFC}" destId="{A82A8724-37E5-4DD5-A209-E359A9068622}" srcOrd="3" destOrd="0" parTransId="{D642840A-F082-4682-A394-9DAF79B830A7}" sibTransId="{F84E6DE3-B3E9-4104-B67F-0D78CC52BC06}"/>
    <dgm:cxn modelId="{C8AE1070-F71A-46E7-9AAA-4A45CDC50955}" type="presOf" srcId="{A82A8724-37E5-4DD5-A209-E359A9068622}" destId="{272698D9-98DB-4AB5-A51E-28191922DFE9}" srcOrd="0" destOrd="0" presId="urn:microsoft.com/office/officeart/2005/8/layout/process4"/>
    <dgm:cxn modelId="{DBFA3C84-9367-4677-814B-73F80994DE66}" type="presOf" srcId="{D884F69E-0D6E-45F7-BDAD-D23C3C6387ED}" destId="{63DF7701-799E-4B9B-98A6-1FEDF233355E}" srcOrd="0" destOrd="0" presId="urn:microsoft.com/office/officeart/2005/8/layout/process4"/>
    <dgm:cxn modelId="{515509ED-F947-4F1E-8DC0-E04C09652665}" srcId="{7693FAE7-EFE0-45D7-9F08-2A7C15176FFC}" destId="{A4BE3AE4-1595-4A9B-BD88-AE7665A922B0}" srcOrd="2" destOrd="0" parTransId="{41EBF137-B731-4A93-8D73-5A3AE5F55307}" sibTransId="{AFDC66BE-43E3-4602-B9AA-546B895EA75D}"/>
    <dgm:cxn modelId="{554E51F7-4240-4F54-853A-3D36F4379A86}" srcId="{7693FAE7-EFE0-45D7-9F08-2A7C15176FFC}" destId="{D884F69E-0D6E-45F7-BDAD-D23C3C6387ED}" srcOrd="1" destOrd="0" parTransId="{F31025B0-442D-4969-8F9B-63ED0C6BB82D}" sibTransId="{DBC401B3-455C-4D4F-9235-BC24E9AF5333}"/>
    <dgm:cxn modelId="{172601F8-EC54-4791-B57A-4C5E0E7169F7}" srcId="{7693FAE7-EFE0-45D7-9F08-2A7C15176FFC}" destId="{27628E92-A961-4FB5-8D45-1AC79C9926BD}" srcOrd="0" destOrd="0" parTransId="{36A8EC5E-A8C0-47AE-ACFA-A39C7FEE4445}" sibTransId="{464818F8-81CA-47C4-BA87-E87DCB5468E8}"/>
    <dgm:cxn modelId="{7386DD0F-D49F-4AF1-A8D2-38435C7D2488}" type="presParOf" srcId="{31E1843A-6A53-4B29-9F80-421555AE3547}" destId="{14ABD9DD-35B9-486C-B180-921AD2C1249B}" srcOrd="0" destOrd="0" presId="urn:microsoft.com/office/officeart/2005/8/layout/process4"/>
    <dgm:cxn modelId="{85200BAB-661D-48CA-8830-B47347E49603}" type="presParOf" srcId="{14ABD9DD-35B9-486C-B180-921AD2C1249B}" destId="{272698D9-98DB-4AB5-A51E-28191922DFE9}" srcOrd="0" destOrd="0" presId="urn:microsoft.com/office/officeart/2005/8/layout/process4"/>
    <dgm:cxn modelId="{9CB46B3D-1742-4144-BF2C-7FFFA6DD6CE4}" type="presParOf" srcId="{31E1843A-6A53-4B29-9F80-421555AE3547}" destId="{1E152B73-AD12-4562-B0FB-7E073AA3E82A}" srcOrd="1" destOrd="0" presId="urn:microsoft.com/office/officeart/2005/8/layout/process4"/>
    <dgm:cxn modelId="{FC32A7AE-0919-431D-BC61-07D63CF0E6A4}" type="presParOf" srcId="{31E1843A-6A53-4B29-9F80-421555AE3547}" destId="{DF4763FE-4FD4-4D89-B323-899B3BAF334E}" srcOrd="2" destOrd="0" presId="urn:microsoft.com/office/officeart/2005/8/layout/process4"/>
    <dgm:cxn modelId="{06117C6D-2902-455E-B4EB-0B39E171D9A7}" type="presParOf" srcId="{DF4763FE-4FD4-4D89-B323-899B3BAF334E}" destId="{02A0654E-9502-4A3F-93C6-287A8957A4E5}" srcOrd="0" destOrd="0" presId="urn:microsoft.com/office/officeart/2005/8/layout/process4"/>
    <dgm:cxn modelId="{54C021D2-6FF4-48B4-9170-AE45F6A5CB92}" type="presParOf" srcId="{31E1843A-6A53-4B29-9F80-421555AE3547}" destId="{96936817-0405-41FE-9D90-195910FF85E4}" srcOrd="3" destOrd="0" presId="urn:microsoft.com/office/officeart/2005/8/layout/process4"/>
    <dgm:cxn modelId="{7A0226B3-4E01-430E-96FA-C6C80174EA29}" type="presParOf" srcId="{31E1843A-6A53-4B29-9F80-421555AE3547}" destId="{83016465-8A93-4F99-8909-10D7A88630F6}" srcOrd="4" destOrd="0" presId="urn:microsoft.com/office/officeart/2005/8/layout/process4"/>
    <dgm:cxn modelId="{D53B43FC-CF31-425D-A71B-DE3A858B95BF}" type="presParOf" srcId="{83016465-8A93-4F99-8909-10D7A88630F6}" destId="{63DF7701-799E-4B9B-98A6-1FEDF233355E}" srcOrd="0" destOrd="0" presId="urn:microsoft.com/office/officeart/2005/8/layout/process4"/>
    <dgm:cxn modelId="{D0F1C9DB-ACB4-4B28-B25C-779114903836}" type="presParOf" srcId="{31E1843A-6A53-4B29-9F80-421555AE3547}" destId="{8F7E303E-59EC-4C3B-9614-A12DC30FFA77}" srcOrd="5" destOrd="0" presId="urn:microsoft.com/office/officeart/2005/8/layout/process4"/>
    <dgm:cxn modelId="{10E409FC-24AA-48D8-8549-090A810473AF}" type="presParOf" srcId="{31E1843A-6A53-4B29-9F80-421555AE3547}" destId="{61E7513B-4809-4289-A2CB-24FD8D989001}" srcOrd="6" destOrd="0" presId="urn:microsoft.com/office/officeart/2005/8/layout/process4"/>
    <dgm:cxn modelId="{864B6EF4-CA2B-49E1-87B7-F9F341A1541A}" type="presParOf" srcId="{61E7513B-4809-4289-A2CB-24FD8D989001}" destId="{7DEEF190-2AF9-4AE4-A889-F170EA8250FC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693FAE7-EFE0-45D7-9F08-2A7C15176FFC}" type="doc">
      <dgm:prSet loTypeId="urn:microsoft.com/office/officeart/2005/8/layout/process4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pt-BR"/>
        </a:p>
      </dgm:t>
    </dgm:pt>
    <dgm:pt modelId="{27628E92-A961-4FB5-8D45-1AC79C9926BD}">
      <dgm:prSet phldrT="[Texto]" custT="1"/>
      <dgm:spPr/>
      <dgm:t>
        <a:bodyPr/>
        <a:lstStyle/>
        <a:p>
          <a:r>
            <a:rPr lang="pt-BR" sz="1800" dirty="0"/>
            <a:t>Incluir documentos complementares que possam ser úteis para consulta futura, como gráficos, tabelas de desempenho, relatórios de auditoria, ou qualquer material relevante.</a:t>
          </a:r>
          <a:endParaRPr lang="pt-BR" sz="1800" dirty="0"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464818F8-81CA-47C4-BA87-E87DCB5468E8}" type="sibTrans" cxnId="{172601F8-EC54-4791-B57A-4C5E0E7169F7}">
      <dgm:prSet/>
      <dgm:spPr/>
      <dgm:t>
        <a:bodyPr/>
        <a:lstStyle/>
        <a:p>
          <a:endParaRPr lang="pt-BR"/>
        </a:p>
      </dgm:t>
    </dgm:pt>
    <dgm:pt modelId="{36A8EC5E-A8C0-47AE-ACFA-A39C7FEE4445}" type="parTrans" cxnId="{172601F8-EC54-4791-B57A-4C5E0E7169F7}">
      <dgm:prSet/>
      <dgm:spPr/>
      <dgm:t>
        <a:bodyPr/>
        <a:lstStyle/>
        <a:p>
          <a:endParaRPr lang="pt-BR"/>
        </a:p>
      </dgm:t>
    </dgm:pt>
    <dgm:pt modelId="{31E1843A-6A53-4B29-9F80-421555AE3547}" type="pres">
      <dgm:prSet presAssocID="{7693FAE7-EFE0-45D7-9F08-2A7C15176FFC}" presName="Name0" presStyleCnt="0">
        <dgm:presLayoutVars>
          <dgm:dir/>
          <dgm:animLvl val="lvl"/>
          <dgm:resizeHandles val="exact"/>
        </dgm:presLayoutVars>
      </dgm:prSet>
      <dgm:spPr/>
    </dgm:pt>
    <dgm:pt modelId="{A154303C-0DEF-4460-92EA-5E10701E20E5}" type="pres">
      <dgm:prSet presAssocID="{27628E92-A961-4FB5-8D45-1AC79C9926BD}" presName="boxAndChildren" presStyleCnt="0"/>
      <dgm:spPr/>
    </dgm:pt>
    <dgm:pt modelId="{30C34E56-4C13-4B1B-A64D-62DEC1030FBB}" type="pres">
      <dgm:prSet presAssocID="{27628E92-A961-4FB5-8D45-1AC79C9926BD}" presName="parentTextBox" presStyleLbl="node1" presStyleIdx="0" presStyleCnt="1" custLinFactY="33107" custLinFactNeighborX="-4091" custLinFactNeighborY="100000"/>
      <dgm:spPr/>
    </dgm:pt>
  </dgm:ptLst>
  <dgm:cxnLst>
    <dgm:cxn modelId="{9E9B3807-2E07-44C5-A14E-987842C9EEB7}" type="presOf" srcId="{7693FAE7-EFE0-45D7-9F08-2A7C15176FFC}" destId="{31E1843A-6A53-4B29-9F80-421555AE3547}" srcOrd="0" destOrd="0" presId="urn:microsoft.com/office/officeart/2005/8/layout/process4"/>
    <dgm:cxn modelId="{CF051B0F-11E0-4A2A-AD7B-D6BA27DCA920}" type="presOf" srcId="{27628E92-A961-4FB5-8D45-1AC79C9926BD}" destId="{30C34E56-4C13-4B1B-A64D-62DEC1030FBB}" srcOrd="0" destOrd="0" presId="urn:microsoft.com/office/officeart/2005/8/layout/process4"/>
    <dgm:cxn modelId="{172601F8-EC54-4791-B57A-4C5E0E7169F7}" srcId="{7693FAE7-EFE0-45D7-9F08-2A7C15176FFC}" destId="{27628E92-A961-4FB5-8D45-1AC79C9926BD}" srcOrd="0" destOrd="0" parTransId="{36A8EC5E-A8C0-47AE-ACFA-A39C7FEE4445}" sibTransId="{464818F8-81CA-47C4-BA87-E87DCB5468E8}"/>
    <dgm:cxn modelId="{9DCA72F9-1AB9-4781-B749-E2C5C57E9494}" type="presParOf" srcId="{31E1843A-6A53-4B29-9F80-421555AE3547}" destId="{A154303C-0DEF-4460-92EA-5E10701E20E5}" srcOrd="0" destOrd="0" presId="urn:microsoft.com/office/officeart/2005/8/layout/process4"/>
    <dgm:cxn modelId="{A39E0EDE-D97A-4A7A-A994-FF76DC2E0294}" type="presParOf" srcId="{A154303C-0DEF-4460-92EA-5E10701E20E5}" destId="{30C34E56-4C13-4B1B-A64D-62DEC1030FBB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D145F7A-6CB8-452C-AE07-DE97120F513E}" type="doc">
      <dgm:prSet loTypeId="urn:microsoft.com/office/officeart/2005/8/layout/default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pt-BR"/>
        </a:p>
      </dgm:t>
    </dgm:pt>
    <dgm:pt modelId="{7D93E72B-447A-4E5B-ACCC-53AD0359D697}">
      <dgm:prSet phldrT="[Texto]" custT="1"/>
      <dgm:spPr/>
      <dgm:t>
        <a:bodyPr/>
        <a:lstStyle/>
        <a:p>
          <a:pPr>
            <a:buNone/>
          </a:pPr>
          <a:r>
            <a:rPr lang="pt-BR" sz="1600" dirty="0">
              <a:latin typeface="Montserrat" panose="00000500000000000000" pitchFamily="2" charset="0"/>
            </a:rPr>
            <a:t>Permite verificar a </a:t>
          </a:r>
          <a:r>
            <a:rPr lang="pt-BR" sz="1600" b="1" dirty="0">
              <a:latin typeface="Montserrat" panose="00000500000000000000" pitchFamily="2" charset="0"/>
            </a:rPr>
            <a:t>aderência entre o planejado e o executado</a:t>
          </a:r>
          <a:r>
            <a:rPr lang="pt-BR" sz="1600" dirty="0">
              <a:latin typeface="Montserrat" panose="00000500000000000000" pitchFamily="2" charset="0"/>
            </a:rPr>
            <a:t>;</a:t>
          </a:r>
        </a:p>
      </dgm:t>
    </dgm:pt>
    <dgm:pt modelId="{9D560E00-B1B8-4B45-836C-3D1866792629}" type="parTrans" cxnId="{4A9944A9-0101-407F-B2AB-F182C5CE5C37}">
      <dgm:prSet/>
      <dgm:spPr/>
      <dgm:t>
        <a:bodyPr/>
        <a:lstStyle/>
        <a:p>
          <a:endParaRPr lang="pt-BR" sz="1600">
            <a:latin typeface="Montserrat" panose="00000500000000000000" pitchFamily="2" charset="0"/>
          </a:endParaRPr>
        </a:p>
      </dgm:t>
    </dgm:pt>
    <dgm:pt modelId="{BAB5C5C9-378D-44A3-8194-A49CF6B494C6}" type="sibTrans" cxnId="{4A9944A9-0101-407F-B2AB-F182C5CE5C37}">
      <dgm:prSet/>
      <dgm:spPr/>
      <dgm:t>
        <a:bodyPr/>
        <a:lstStyle/>
        <a:p>
          <a:endParaRPr lang="pt-BR" sz="1600">
            <a:latin typeface="Montserrat" panose="00000500000000000000" pitchFamily="2" charset="0"/>
          </a:endParaRPr>
        </a:p>
      </dgm:t>
    </dgm:pt>
    <dgm:pt modelId="{92AD8C51-6646-4938-B68A-8541C59F1A34}">
      <dgm:prSet custT="1"/>
      <dgm:spPr>
        <a:solidFill>
          <a:srgbClr val="002060"/>
        </a:solidFill>
      </dgm:spPr>
      <dgm:t>
        <a:bodyPr/>
        <a:lstStyle/>
        <a:p>
          <a:pPr>
            <a:buNone/>
          </a:pPr>
          <a:r>
            <a:rPr lang="pt-BR" sz="1600">
              <a:latin typeface="Montserrat" panose="00000500000000000000" pitchFamily="2" charset="0"/>
            </a:rPr>
            <a:t>Aponta </a:t>
          </a:r>
          <a:r>
            <a:rPr lang="pt-BR" sz="1600" b="1">
              <a:latin typeface="Montserrat" panose="00000500000000000000" pitchFamily="2" charset="0"/>
            </a:rPr>
            <a:t>riscos, não conformidades e oportunidades de melhoria</a:t>
          </a:r>
          <a:r>
            <a:rPr lang="pt-BR" sz="1600">
              <a:latin typeface="Montserrat" panose="00000500000000000000" pitchFamily="2" charset="0"/>
            </a:rPr>
            <a:t>;</a:t>
          </a:r>
        </a:p>
      </dgm:t>
    </dgm:pt>
    <dgm:pt modelId="{29246A6D-D331-4152-BECF-EB4178B6017C}" type="parTrans" cxnId="{0C08F24A-56C3-40A5-853B-D8608212DA90}">
      <dgm:prSet/>
      <dgm:spPr/>
      <dgm:t>
        <a:bodyPr/>
        <a:lstStyle/>
        <a:p>
          <a:endParaRPr lang="pt-BR" sz="1600">
            <a:latin typeface="Montserrat" panose="00000500000000000000" pitchFamily="2" charset="0"/>
          </a:endParaRPr>
        </a:p>
      </dgm:t>
    </dgm:pt>
    <dgm:pt modelId="{27A82945-4E8C-4DEC-8AFE-BA2639095BF7}" type="sibTrans" cxnId="{0C08F24A-56C3-40A5-853B-D8608212DA90}">
      <dgm:prSet/>
      <dgm:spPr/>
      <dgm:t>
        <a:bodyPr/>
        <a:lstStyle/>
        <a:p>
          <a:endParaRPr lang="pt-BR" sz="1600">
            <a:latin typeface="Montserrat" panose="00000500000000000000" pitchFamily="2" charset="0"/>
          </a:endParaRPr>
        </a:p>
      </dgm:t>
    </dgm:pt>
    <dgm:pt modelId="{B60010D3-6548-4A30-9EF8-8D349A6DA2B1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pPr>
            <a:buNone/>
          </a:pPr>
          <a:r>
            <a:rPr lang="pt-BR" sz="1600">
              <a:latin typeface="Montserrat" panose="00000500000000000000" pitchFamily="2" charset="0"/>
            </a:rPr>
            <a:t>Subsidia a </a:t>
          </a:r>
          <a:r>
            <a:rPr lang="pt-BR" sz="1600" b="1">
              <a:latin typeface="Montserrat" panose="00000500000000000000" pitchFamily="2" charset="0"/>
            </a:rPr>
            <a:t>avaliação dos resultados da gestão</a:t>
          </a:r>
          <a:r>
            <a:rPr lang="pt-BR" sz="1600">
              <a:latin typeface="Montserrat" panose="00000500000000000000" pitchFamily="2" charset="0"/>
            </a:rPr>
            <a:t> e das políticas previdenciárias;</a:t>
          </a:r>
        </a:p>
      </dgm:t>
    </dgm:pt>
    <dgm:pt modelId="{E1FF7943-704E-409F-9725-8DC4FF1F5BEF}" type="parTrans" cxnId="{6A126087-B85B-4940-855B-513470EFACB6}">
      <dgm:prSet/>
      <dgm:spPr/>
      <dgm:t>
        <a:bodyPr/>
        <a:lstStyle/>
        <a:p>
          <a:endParaRPr lang="pt-BR" sz="1600">
            <a:latin typeface="Montserrat" panose="00000500000000000000" pitchFamily="2" charset="0"/>
          </a:endParaRPr>
        </a:p>
      </dgm:t>
    </dgm:pt>
    <dgm:pt modelId="{F6B19C22-E84F-4666-BE00-4E123351ED90}" type="sibTrans" cxnId="{6A126087-B85B-4940-855B-513470EFACB6}">
      <dgm:prSet/>
      <dgm:spPr/>
      <dgm:t>
        <a:bodyPr/>
        <a:lstStyle/>
        <a:p>
          <a:endParaRPr lang="pt-BR" sz="1600">
            <a:latin typeface="Montserrat" panose="00000500000000000000" pitchFamily="2" charset="0"/>
          </a:endParaRPr>
        </a:p>
      </dgm:t>
    </dgm:pt>
    <dgm:pt modelId="{DB16AB1A-8A7E-4938-B315-CA1E40F83002}">
      <dgm:prSet custT="1"/>
      <dgm:spPr/>
      <dgm:t>
        <a:bodyPr/>
        <a:lstStyle/>
        <a:p>
          <a:pPr>
            <a:buNone/>
          </a:pPr>
          <a:r>
            <a:rPr lang="pt-BR" sz="1600">
              <a:latin typeface="Montserrat" panose="00000500000000000000" pitchFamily="2" charset="0"/>
            </a:rPr>
            <a:t>Favorece o </a:t>
          </a:r>
          <a:r>
            <a:rPr lang="pt-BR" sz="1600" b="1">
              <a:latin typeface="Montserrat" panose="00000500000000000000" pitchFamily="2" charset="0"/>
            </a:rPr>
            <a:t>acompanhamento contínuo das recomendações</a:t>
          </a:r>
          <a:r>
            <a:rPr lang="pt-BR" sz="1600">
              <a:latin typeface="Montserrat" panose="00000500000000000000" pitchFamily="2" charset="0"/>
            </a:rPr>
            <a:t> do conselho e da auditoria interna.</a:t>
          </a:r>
        </a:p>
      </dgm:t>
    </dgm:pt>
    <dgm:pt modelId="{A6F16863-02E7-4B8D-942C-CBA73D86BE6B}" type="parTrans" cxnId="{3303FA98-CDD2-4C19-BA00-DAEBC72DBD69}">
      <dgm:prSet/>
      <dgm:spPr/>
      <dgm:t>
        <a:bodyPr/>
        <a:lstStyle/>
        <a:p>
          <a:endParaRPr lang="pt-BR" sz="1600">
            <a:latin typeface="Montserrat" panose="00000500000000000000" pitchFamily="2" charset="0"/>
          </a:endParaRPr>
        </a:p>
      </dgm:t>
    </dgm:pt>
    <dgm:pt modelId="{6A54D0A6-9CFB-4DA6-A0E9-9DDC949BE12E}" type="sibTrans" cxnId="{3303FA98-CDD2-4C19-BA00-DAEBC72DBD69}">
      <dgm:prSet/>
      <dgm:spPr/>
      <dgm:t>
        <a:bodyPr/>
        <a:lstStyle/>
        <a:p>
          <a:endParaRPr lang="pt-BR" sz="1600">
            <a:latin typeface="Montserrat" panose="00000500000000000000" pitchFamily="2" charset="0"/>
          </a:endParaRPr>
        </a:p>
      </dgm:t>
    </dgm:pt>
    <dgm:pt modelId="{081A868F-4943-489C-BBA5-88119B532C1A}" type="pres">
      <dgm:prSet presAssocID="{3D145F7A-6CB8-452C-AE07-DE97120F513E}" presName="diagram" presStyleCnt="0">
        <dgm:presLayoutVars>
          <dgm:dir/>
          <dgm:resizeHandles val="exact"/>
        </dgm:presLayoutVars>
      </dgm:prSet>
      <dgm:spPr/>
    </dgm:pt>
    <dgm:pt modelId="{1B5E82F5-38D1-4278-9AF8-935F63ECC261}" type="pres">
      <dgm:prSet presAssocID="{7D93E72B-447A-4E5B-ACCC-53AD0359D697}" presName="node" presStyleLbl="node1" presStyleIdx="0" presStyleCnt="4">
        <dgm:presLayoutVars>
          <dgm:bulletEnabled val="1"/>
        </dgm:presLayoutVars>
      </dgm:prSet>
      <dgm:spPr/>
    </dgm:pt>
    <dgm:pt modelId="{14554294-13A2-4B7F-AACD-AF3BC6035D09}" type="pres">
      <dgm:prSet presAssocID="{BAB5C5C9-378D-44A3-8194-A49CF6B494C6}" presName="sibTrans" presStyleCnt="0"/>
      <dgm:spPr/>
    </dgm:pt>
    <dgm:pt modelId="{496E6A24-6C0C-4D8B-8CE7-2F39AAD106C1}" type="pres">
      <dgm:prSet presAssocID="{92AD8C51-6646-4938-B68A-8541C59F1A34}" presName="node" presStyleLbl="node1" presStyleIdx="1" presStyleCnt="4">
        <dgm:presLayoutVars>
          <dgm:bulletEnabled val="1"/>
        </dgm:presLayoutVars>
      </dgm:prSet>
      <dgm:spPr/>
    </dgm:pt>
    <dgm:pt modelId="{0A292042-F12A-4A78-B76F-2F67BA2881D6}" type="pres">
      <dgm:prSet presAssocID="{27A82945-4E8C-4DEC-8AFE-BA2639095BF7}" presName="sibTrans" presStyleCnt="0"/>
      <dgm:spPr/>
    </dgm:pt>
    <dgm:pt modelId="{7B7057D8-36E8-42B0-99F8-9BF3B1DE9C38}" type="pres">
      <dgm:prSet presAssocID="{B60010D3-6548-4A30-9EF8-8D349A6DA2B1}" presName="node" presStyleLbl="node1" presStyleIdx="2" presStyleCnt="4">
        <dgm:presLayoutVars>
          <dgm:bulletEnabled val="1"/>
        </dgm:presLayoutVars>
      </dgm:prSet>
      <dgm:spPr/>
    </dgm:pt>
    <dgm:pt modelId="{36483ADE-1811-4DBB-8382-0F333BA2D219}" type="pres">
      <dgm:prSet presAssocID="{F6B19C22-E84F-4666-BE00-4E123351ED90}" presName="sibTrans" presStyleCnt="0"/>
      <dgm:spPr/>
    </dgm:pt>
    <dgm:pt modelId="{5DCAAF35-4C58-4572-82F6-B071CF9547AC}" type="pres">
      <dgm:prSet presAssocID="{DB16AB1A-8A7E-4938-B315-CA1E40F83002}" presName="node" presStyleLbl="node1" presStyleIdx="3" presStyleCnt="4">
        <dgm:presLayoutVars>
          <dgm:bulletEnabled val="1"/>
        </dgm:presLayoutVars>
      </dgm:prSet>
      <dgm:spPr/>
    </dgm:pt>
  </dgm:ptLst>
  <dgm:cxnLst>
    <dgm:cxn modelId="{D9B88F23-CDB8-4603-9B18-EE0A5B9DCD0B}" type="presOf" srcId="{3D145F7A-6CB8-452C-AE07-DE97120F513E}" destId="{081A868F-4943-489C-BBA5-88119B532C1A}" srcOrd="0" destOrd="0" presId="urn:microsoft.com/office/officeart/2005/8/layout/default"/>
    <dgm:cxn modelId="{0C08F24A-56C3-40A5-853B-D8608212DA90}" srcId="{3D145F7A-6CB8-452C-AE07-DE97120F513E}" destId="{92AD8C51-6646-4938-B68A-8541C59F1A34}" srcOrd="1" destOrd="0" parTransId="{29246A6D-D331-4152-BECF-EB4178B6017C}" sibTransId="{27A82945-4E8C-4DEC-8AFE-BA2639095BF7}"/>
    <dgm:cxn modelId="{C4B5A94B-EE2F-42DB-B6F7-726B4C65468E}" type="presOf" srcId="{B60010D3-6548-4A30-9EF8-8D349A6DA2B1}" destId="{7B7057D8-36E8-42B0-99F8-9BF3B1DE9C38}" srcOrd="0" destOrd="0" presId="urn:microsoft.com/office/officeart/2005/8/layout/default"/>
    <dgm:cxn modelId="{6A126087-B85B-4940-855B-513470EFACB6}" srcId="{3D145F7A-6CB8-452C-AE07-DE97120F513E}" destId="{B60010D3-6548-4A30-9EF8-8D349A6DA2B1}" srcOrd="2" destOrd="0" parTransId="{E1FF7943-704E-409F-9725-8DC4FF1F5BEF}" sibTransId="{F6B19C22-E84F-4666-BE00-4E123351ED90}"/>
    <dgm:cxn modelId="{68FBE496-16B6-418C-AA99-449F25352348}" type="presOf" srcId="{DB16AB1A-8A7E-4938-B315-CA1E40F83002}" destId="{5DCAAF35-4C58-4572-82F6-B071CF9547AC}" srcOrd="0" destOrd="0" presId="urn:microsoft.com/office/officeart/2005/8/layout/default"/>
    <dgm:cxn modelId="{3303FA98-CDD2-4C19-BA00-DAEBC72DBD69}" srcId="{3D145F7A-6CB8-452C-AE07-DE97120F513E}" destId="{DB16AB1A-8A7E-4938-B315-CA1E40F83002}" srcOrd="3" destOrd="0" parTransId="{A6F16863-02E7-4B8D-942C-CBA73D86BE6B}" sibTransId="{6A54D0A6-9CFB-4DA6-A0E9-9DDC949BE12E}"/>
    <dgm:cxn modelId="{FF13D39A-9D9F-4F1B-8B23-E92A026C0783}" type="presOf" srcId="{92AD8C51-6646-4938-B68A-8541C59F1A34}" destId="{496E6A24-6C0C-4D8B-8CE7-2F39AAD106C1}" srcOrd="0" destOrd="0" presId="urn:microsoft.com/office/officeart/2005/8/layout/default"/>
    <dgm:cxn modelId="{4A9944A9-0101-407F-B2AB-F182C5CE5C37}" srcId="{3D145F7A-6CB8-452C-AE07-DE97120F513E}" destId="{7D93E72B-447A-4E5B-ACCC-53AD0359D697}" srcOrd="0" destOrd="0" parTransId="{9D560E00-B1B8-4B45-836C-3D1866792629}" sibTransId="{BAB5C5C9-378D-44A3-8194-A49CF6B494C6}"/>
    <dgm:cxn modelId="{6F6862F9-320F-43F8-8CA1-AF98E2EE685B}" type="presOf" srcId="{7D93E72B-447A-4E5B-ACCC-53AD0359D697}" destId="{1B5E82F5-38D1-4278-9AF8-935F63ECC261}" srcOrd="0" destOrd="0" presId="urn:microsoft.com/office/officeart/2005/8/layout/default"/>
    <dgm:cxn modelId="{3055206E-4496-4810-88FA-8C2A71A7F20F}" type="presParOf" srcId="{081A868F-4943-489C-BBA5-88119B532C1A}" destId="{1B5E82F5-38D1-4278-9AF8-935F63ECC261}" srcOrd="0" destOrd="0" presId="urn:microsoft.com/office/officeart/2005/8/layout/default"/>
    <dgm:cxn modelId="{690E7936-7329-497C-9486-439B7760DC75}" type="presParOf" srcId="{081A868F-4943-489C-BBA5-88119B532C1A}" destId="{14554294-13A2-4B7F-AACD-AF3BC6035D09}" srcOrd="1" destOrd="0" presId="urn:microsoft.com/office/officeart/2005/8/layout/default"/>
    <dgm:cxn modelId="{F4744C65-1E5D-4B2C-BBF2-8E19A04B32BD}" type="presParOf" srcId="{081A868F-4943-489C-BBA5-88119B532C1A}" destId="{496E6A24-6C0C-4D8B-8CE7-2F39AAD106C1}" srcOrd="2" destOrd="0" presId="urn:microsoft.com/office/officeart/2005/8/layout/default"/>
    <dgm:cxn modelId="{658BDF6D-231B-4E92-A350-DE45E7152C0B}" type="presParOf" srcId="{081A868F-4943-489C-BBA5-88119B532C1A}" destId="{0A292042-F12A-4A78-B76F-2F67BA2881D6}" srcOrd="3" destOrd="0" presId="urn:microsoft.com/office/officeart/2005/8/layout/default"/>
    <dgm:cxn modelId="{80563E19-2BDE-4C2F-97B1-D3C70FF24FA2}" type="presParOf" srcId="{081A868F-4943-489C-BBA5-88119B532C1A}" destId="{7B7057D8-36E8-42B0-99F8-9BF3B1DE9C38}" srcOrd="4" destOrd="0" presId="urn:microsoft.com/office/officeart/2005/8/layout/default"/>
    <dgm:cxn modelId="{FEB4813E-B19F-4895-B93A-A30B0FE5D09C}" type="presParOf" srcId="{081A868F-4943-489C-BBA5-88119B532C1A}" destId="{36483ADE-1811-4DBB-8382-0F333BA2D219}" srcOrd="5" destOrd="0" presId="urn:microsoft.com/office/officeart/2005/8/layout/default"/>
    <dgm:cxn modelId="{59316CD3-465D-47DC-ACBD-A8A5D732412E}" type="presParOf" srcId="{081A868F-4943-489C-BBA5-88119B532C1A}" destId="{5DCAAF35-4C58-4572-82F6-B071CF9547AC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6C1A56C-12AC-4245-AC39-B090B190E26D}" type="doc">
      <dgm:prSet loTypeId="urn:microsoft.com/office/officeart/2005/8/layout/process4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pt-BR"/>
        </a:p>
      </dgm:t>
    </dgm:pt>
    <dgm:pt modelId="{C7446891-676D-42F3-803E-9B59E5C5447E}">
      <dgm:prSet phldrT="[Texto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>
            <a:buNone/>
          </a:pPr>
          <a:r>
            <a:rPr lang="pt-BR" sz="1400" dirty="0">
              <a:latin typeface="Montserrat" panose="00000500000000000000" pitchFamily="2" charset="0"/>
            </a:rPr>
            <a:t>Cumprimento das </a:t>
          </a:r>
          <a:r>
            <a:rPr lang="pt-BR" sz="1400" b="1" dirty="0">
              <a:latin typeface="Montserrat" panose="00000500000000000000" pitchFamily="2" charset="0"/>
            </a:rPr>
            <a:t>metas e indicadores estratégicos</a:t>
          </a:r>
          <a:r>
            <a:rPr lang="pt-BR" sz="1400" dirty="0">
              <a:latin typeface="Montserrat" panose="00000500000000000000" pitchFamily="2" charset="0"/>
            </a:rPr>
            <a:t>;</a:t>
          </a:r>
        </a:p>
      </dgm:t>
    </dgm:pt>
    <dgm:pt modelId="{168B8785-38C6-44ED-9B2E-04E6C101FBBE}" type="parTrans" cxnId="{4289CE65-6696-4497-A2D1-660195E34F74}">
      <dgm:prSet/>
      <dgm:spPr/>
      <dgm:t>
        <a:bodyPr/>
        <a:lstStyle/>
        <a:p>
          <a:endParaRPr lang="pt-BR" sz="1800">
            <a:latin typeface="Montserrat" panose="00000500000000000000" pitchFamily="2" charset="0"/>
          </a:endParaRPr>
        </a:p>
      </dgm:t>
    </dgm:pt>
    <dgm:pt modelId="{8C8D30A1-65D0-41AD-9840-41805FBD53CF}" type="sibTrans" cxnId="{4289CE65-6696-4497-A2D1-660195E34F74}">
      <dgm:prSet/>
      <dgm:spPr/>
      <dgm:t>
        <a:bodyPr/>
        <a:lstStyle/>
        <a:p>
          <a:endParaRPr lang="pt-BR" sz="1800">
            <a:latin typeface="Montserrat" panose="00000500000000000000" pitchFamily="2" charset="0"/>
          </a:endParaRPr>
        </a:p>
      </dgm:t>
    </dgm:pt>
    <dgm:pt modelId="{ADE9469D-AC86-4594-90CC-F5D3FFE5825D}">
      <dgm:prSet custT="1"/>
      <dgm:spPr>
        <a:solidFill>
          <a:srgbClr val="002060"/>
        </a:solidFill>
      </dgm:spPr>
      <dgm:t>
        <a:bodyPr/>
        <a:lstStyle/>
        <a:p>
          <a:pPr>
            <a:buNone/>
          </a:pPr>
          <a:r>
            <a:rPr lang="pt-BR" sz="1400">
              <a:latin typeface="Montserrat" panose="00000500000000000000" pitchFamily="2" charset="0"/>
            </a:rPr>
            <a:t>Regularidade dos </a:t>
          </a:r>
          <a:r>
            <a:rPr lang="pt-BR" sz="1400" b="1">
              <a:latin typeface="Montserrat" panose="00000500000000000000" pitchFamily="2" charset="0"/>
            </a:rPr>
            <a:t>processos e controles internos</a:t>
          </a:r>
          <a:r>
            <a:rPr lang="pt-BR" sz="1400">
              <a:latin typeface="Montserrat" panose="00000500000000000000" pitchFamily="2" charset="0"/>
            </a:rPr>
            <a:t>;</a:t>
          </a:r>
        </a:p>
      </dgm:t>
    </dgm:pt>
    <dgm:pt modelId="{9932A18B-0014-43F1-9565-36789E8CF7BB}" type="parTrans" cxnId="{859DD4AD-0BA2-42A6-8757-FA727987127D}">
      <dgm:prSet/>
      <dgm:spPr/>
      <dgm:t>
        <a:bodyPr/>
        <a:lstStyle/>
        <a:p>
          <a:endParaRPr lang="pt-BR" sz="1800">
            <a:latin typeface="Montserrat" panose="00000500000000000000" pitchFamily="2" charset="0"/>
          </a:endParaRPr>
        </a:p>
      </dgm:t>
    </dgm:pt>
    <dgm:pt modelId="{7CAF62C3-8A1D-4BA0-8A7B-61BD04F78371}" type="sibTrans" cxnId="{859DD4AD-0BA2-42A6-8757-FA727987127D}">
      <dgm:prSet/>
      <dgm:spPr/>
      <dgm:t>
        <a:bodyPr/>
        <a:lstStyle/>
        <a:p>
          <a:endParaRPr lang="pt-BR" sz="1800">
            <a:latin typeface="Montserrat" panose="00000500000000000000" pitchFamily="2" charset="0"/>
          </a:endParaRPr>
        </a:p>
      </dgm:t>
    </dgm:pt>
    <dgm:pt modelId="{D421404F-A3D6-4315-8AF7-059CF6971D69}">
      <dgm:prSet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pPr>
            <a:buNone/>
          </a:pPr>
          <a:r>
            <a:rPr lang="pt-BR" sz="1400">
              <a:latin typeface="Montserrat" panose="00000500000000000000" pitchFamily="2" charset="0"/>
            </a:rPr>
            <a:t>Ações de </a:t>
          </a:r>
          <a:r>
            <a:rPr lang="pt-BR" sz="1400" b="1">
              <a:latin typeface="Montserrat" panose="00000500000000000000" pitchFamily="2" charset="0"/>
            </a:rPr>
            <a:t>capacitação, governança e transparência</a:t>
          </a:r>
          <a:r>
            <a:rPr lang="pt-BR" sz="1400">
              <a:latin typeface="Montserrat" panose="00000500000000000000" pitchFamily="2" charset="0"/>
            </a:rPr>
            <a:t>;</a:t>
          </a:r>
        </a:p>
      </dgm:t>
    </dgm:pt>
    <dgm:pt modelId="{763D7D8D-9790-43CD-8DFE-B34FB7313E79}" type="parTrans" cxnId="{EACAAF85-8FEB-4E6C-9EC5-548A72D80AF4}">
      <dgm:prSet/>
      <dgm:spPr/>
      <dgm:t>
        <a:bodyPr/>
        <a:lstStyle/>
        <a:p>
          <a:endParaRPr lang="pt-BR" sz="1800">
            <a:latin typeface="Montserrat" panose="00000500000000000000" pitchFamily="2" charset="0"/>
          </a:endParaRPr>
        </a:p>
      </dgm:t>
    </dgm:pt>
    <dgm:pt modelId="{BD864163-29BF-4A35-8340-97116AEFCE28}" type="sibTrans" cxnId="{EACAAF85-8FEB-4E6C-9EC5-548A72D80AF4}">
      <dgm:prSet/>
      <dgm:spPr/>
      <dgm:t>
        <a:bodyPr/>
        <a:lstStyle/>
        <a:p>
          <a:endParaRPr lang="pt-BR" sz="1800">
            <a:latin typeface="Montserrat" panose="00000500000000000000" pitchFamily="2" charset="0"/>
          </a:endParaRPr>
        </a:p>
      </dgm:t>
    </dgm:pt>
    <dgm:pt modelId="{300A9F15-F0E9-419B-A596-858B4BBB72BE}">
      <dgm:prSet custT="1"/>
      <dgm:spPr/>
      <dgm:t>
        <a:bodyPr/>
        <a:lstStyle/>
        <a:p>
          <a:pPr>
            <a:buNone/>
          </a:pPr>
          <a:r>
            <a:rPr lang="pt-BR" sz="1400">
              <a:latin typeface="Montserrat" panose="00000500000000000000" pitchFamily="2" charset="0"/>
            </a:rPr>
            <a:t>Evidências que sustentam as </a:t>
          </a:r>
          <a:r>
            <a:rPr lang="pt-BR" sz="1400" b="1">
              <a:latin typeface="Montserrat" panose="00000500000000000000" pitchFamily="2" charset="0"/>
            </a:rPr>
            <a:t>decisões e pareceres</a:t>
          </a:r>
          <a:r>
            <a:rPr lang="pt-BR" sz="1400">
              <a:latin typeface="Montserrat" panose="00000500000000000000" pitchFamily="2" charset="0"/>
            </a:rPr>
            <a:t> do Conselho.</a:t>
          </a:r>
        </a:p>
      </dgm:t>
    </dgm:pt>
    <dgm:pt modelId="{04C70C51-97BC-430D-BAD6-3D7B535BBF0B}" type="parTrans" cxnId="{3DD5AE78-452C-42B1-B85E-369A91CEB85B}">
      <dgm:prSet/>
      <dgm:spPr/>
      <dgm:t>
        <a:bodyPr/>
        <a:lstStyle/>
        <a:p>
          <a:endParaRPr lang="pt-BR" sz="1800">
            <a:latin typeface="Montserrat" panose="00000500000000000000" pitchFamily="2" charset="0"/>
          </a:endParaRPr>
        </a:p>
      </dgm:t>
    </dgm:pt>
    <dgm:pt modelId="{E1A57071-65B9-4191-9E99-537A45D17461}" type="sibTrans" cxnId="{3DD5AE78-452C-42B1-B85E-369A91CEB85B}">
      <dgm:prSet/>
      <dgm:spPr/>
      <dgm:t>
        <a:bodyPr/>
        <a:lstStyle/>
        <a:p>
          <a:endParaRPr lang="pt-BR" sz="1800">
            <a:latin typeface="Montserrat" panose="00000500000000000000" pitchFamily="2" charset="0"/>
          </a:endParaRPr>
        </a:p>
      </dgm:t>
    </dgm:pt>
    <dgm:pt modelId="{BE3CE96A-A98B-4617-AE48-CB8EF18899D4}" type="pres">
      <dgm:prSet presAssocID="{A6C1A56C-12AC-4245-AC39-B090B190E26D}" presName="Name0" presStyleCnt="0">
        <dgm:presLayoutVars>
          <dgm:dir/>
          <dgm:animLvl val="lvl"/>
          <dgm:resizeHandles val="exact"/>
        </dgm:presLayoutVars>
      </dgm:prSet>
      <dgm:spPr/>
    </dgm:pt>
    <dgm:pt modelId="{BE055BA8-670C-4392-BC21-2C1CC54422CB}" type="pres">
      <dgm:prSet presAssocID="{300A9F15-F0E9-419B-A596-858B4BBB72BE}" presName="boxAndChildren" presStyleCnt="0"/>
      <dgm:spPr/>
    </dgm:pt>
    <dgm:pt modelId="{A6E28190-01D4-45DA-ADCF-9AE5BD811583}" type="pres">
      <dgm:prSet presAssocID="{300A9F15-F0E9-419B-A596-858B4BBB72BE}" presName="parentTextBox" presStyleLbl="node1" presStyleIdx="0" presStyleCnt="4"/>
      <dgm:spPr/>
    </dgm:pt>
    <dgm:pt modelId="{EEB57100-CFF8-4AB4-991E-287B5A47EF42}" type="pres">
      <dgm:prSet presAssocID="{BD864163-29BF-4A35-8340-97116AEFCE28}" presName="sp" presStyleCnt="0"/>
      <dgm:spPr/>
    </dgm:pt>
    <dgm:pt modelId="{1FF8CB64-5896-4B14-958C-2343901F8EF4}" type="pres">
      <dgm:prSet presAssocID="{D421404F-A3D6-4315-8AF7-059CF6971D69}" presName="arrowAndChildren" presStyleCnt="0"/>
      <dgm:spPr/>
    </dgm:pt>
    <dgm:pt modelId="{5AEAD535-595F-4E7F-B64A-B1A010E1AEE5}" type="pres">
      <dgm:prSet presAssocID="{D421404F-A3D6-4315-8AF7-059CF6971D69}" presName="parentTextArrow" presStyleLbl="node1" presStyleIdx="1" presStyleCnt="4"/>
      <dgm:spPr/>
    </dgm:pt>
    <dgm:pt modelId="{A2155DB7-1D08-4376-A476-457E42A5134D}" type="pres">
      <dgm:prSet presAssocID="{7CAF62C3-8A1D-4BA0-8A7B-61BD04F78371}" presName="sp" presStyleCnt="0"/>
      <dgm:spPr/>
    </dgm:pt>
    <dgm:pt modelId="{D0C7BC54-F7A1-4043-8A99-D22CCB250BCB}" type="pres">
      <dgm:prSet presAssocID="{ADE9469D-AC86-4594-90CC-F5D3FFE5825D}" presName="arrowAndChildren" presStyleCnt="0"/>
      <dgm:spPr/>
    </dgm:pt>
    <dgm:pt modelId="{5C7D6617-95E6-41E2-A8AE-69C57AD3148B}" type="pres">
      <dgm:prSet presAssocID="{ADE9469D-AC86-4594-90CC-F5D3FFE5825D}" presName="parentTextArrow" presStyleLbl="node1" presStyleIdx="2" presStyleCnt="4"/>
      <dgm:spPr/>
    </dgm:pt>
    <dgm:pt modelId="{E8FAF0D8-60EE-4CD7-8845-C8D1C52C3783}" type="pres">
      <dgm:prSet presAssocID="{8C8D30A1-65D0-41AD-9840-41805FBD53CF}" presName="sp" presStyleCnt="0"/>
      <dgm:spPr/>
    </dgm:pt>
    <dgm:pt modelId="{E05208B3-19B6-4BD6-B222-1A840BF960A5}" type="pres">
      <dgm:prSet presAssocID="{C7446891-676D-42F3-803E-9B59E5C5447E}" presName="arrowAndChildren" presStyleCnt="0"/>
      <dgm:spPr/>
    </dgm:pt>
    <dgm:pt modelId="{4B73672C-E93D-4E87-8FD8-9057ECE8C25F}" type="pres">
      <dgm:prSet presAssocID="{C7446891-676D-42F3-803E-9B59E5C5447E}" presName="parentTextArrow" presStyleLbl="node1" presStyleIdx="3" presStyleCnt="4"/>
      <dgm:spPr/>
    </dgm:pt>
  </dgm:ptLst>
  <dgm:cxnLst>
    <dgm:cxn modelId="{F0478C0C-A7F4-47A8-9141-B6691A07A880}" type="presOf" srcId="{300A9F15-F0E9-419B-A596-858B4BBB72BE}" destId="{A6E28190-01D4-45DA-ADCF-9AE5BD811583}" srcOrd="0" destOrd="0" presId="urn:microsoft.com/office/officeart/2005/8/layout/process4"/>
    <dgm:cxn modelId="{4289CE65-6696-4497-A2D1-660195E34F74}" srcId="{A6C1A56C-12AC-4245-AC39-B090B190E26D}" destId="{C7446891-676D-42F3-803E-9B59E5C5447E}" srcOrd="0" destOrd="0" parTransId="{168B8785-38C6-44ED-9B2E-04E6C101FBBE}" sibTransId="{8C8D30A1-65D0-41AD-9840-41805FBD53CF}"/>
    <dgm:cxn modelId="{3DD5AE78-452C-42B1-B85E-369A91CEB85B}" srcId="{A6C1A56C-12AC-4245-AC39-B090B190E26D}" destId="{300A9F15-F0E9-419B-A596-858B4BBB72BE}" srcOrd="3" destOrd="0" parTransId="{04C70C51-97BC-430D-BAD6-3D7B535BBF0B}" sibTransId="{E1A57071-65B9-4191-9E99-537A45D17461}"/>
    <dgm:cxn modelId="{EACAAF85-8FEB-4E6C-9EC5-548A72D80AF4}" srcId="{A6C1A56C-12AC-4245-AC39-B090B190E26D}" destId="{D421404F-A3D6-4315-8AF7-059CF6971D69}" srcOrd="2" destOrd="0" parTransId="{763D7D8D-9790-43CD-8DFE-B34FB7313E79}" sibTransId="{BD864163-29BF-4A35-8340-97116AEFCE28}"/>
    <dgm:cxn modelId="{859DD4AD-0BA2-42A6-8757-FA727987127D}" srcId="{A6C1A56C-12AC-4245-AC39-B090B190E26D}" destId="{ADE9469D-AC86-4594-90CC-F5D3FFE5825D}" srcOrd="1" destOrd="0" parTransId="{9932A18B-0014-43F1-9565-36789E8CF7BB}" sibTransId="{7CAF62C3-8A1D-4BA0-8A7B-61BD04F78371}"/>
    <dgm:cxn modelId="{749BBAB2-A763-4188-92F5-13D770203F0D}" type="presOf" srcId="{ADE9469D-AC86-4594-90CC-F5D3FFE5825D}" destId="{5C7D6617-95E6-41E2-A8AE-69C57AD3148B}" srcOrd="0" destOrd="0" presId="urn:microsoft.com/office/officeart/2005/8/layout/process4"/>
    <dgm:cxn modelId="{549A1FC4-4BA9-4DC1-A3C0-286DAE904ED0}" type="presOf" srcId="{D421404F-A3D6-4315-8AF7-059CF6971D69}" destId="{5AEAD535-595F-4E7F-B64A-B1A010E1AEE5}" srcOrd="0" destOrd="0" presId="urn:microsoft.com/office/officeart/2005/8/layout/process4"/>
    <dgm:cxn modelId="{6192E2CF-DD46-4A6B-A855-02C1729AD0D8}" type="presOf" srcId="{A6C1A56C-12AC-4245-AC39-B090B190E26D}" destId="{BE3CE96A-A98B-4617-AE48-CB8EF18899D4}" srcOrd="0" destOrd="0" presId="urn:microsoft.com/office/officeart/2005/8/layout/process4"/>
    <dgm:cxn modelId="{60412AFA-266A-4CF5-B9C1-564F47EE2634}" type="presOf" srcId="{C7446891-676D-42F3-803E-9B59E5C5447E}" destId="{4B73672C-E93D-4E87-8FD8-9057ECE8C25F}" srcOrd="0" destOrd="0" presId="urn:microsoft.com/office/officeart/2005/8/layout/process4"/>
    <dgm:cxn modelId="{9F22D771-1CC1-44E2-8368-E4E7C62D1B0E}" type="presParOf" srcId="{BE3CE96A-A98B-4617-AE48-CB8EF18899D4}" destId="{BE055BA8-670C-4392-BC21-2C1CC54422CB}" srcOrd="0" destOrd="0" presId="urn:microsoft.com/office/officeart/2005/8/layout/process4"/>
    <dgm:cxn modelId="{E7D513CE-DB15-45F4-AE3E-86C2586BCF71}" type="presParOf" srcId="{BE055BA8-670C-4392-BC21-2C1CC54422CB}" destId="{A6E28190-01D4-45DA-ADCF-9AE5BD811583}" srcOrd="0" destOrd="0" presId="urn:microsoft.com/office/officeart/2005/8/layout/process4"/>
    <dgm:cxn modelId="{BC468E64-8AE9-487A-BDAF-651EE3499460}" type="presParOf" srcId="{BE3CE96A-A98B-4617-AE48-CB8EF18899D4}" destId="{EEB57100-CFF8-4AB4-991E-287B5A47EF42}" srcOrd="1" destOrd="0" presId="urn:microsoft.com/office/officeart/2005/8/layout/process4"/>
    <dgm:cxn modelId="{BDDF59B7-7100-4166-BD08-8DA4E7FEE7B0}" type="presParOf" srcId="{BE3CE96A-A98B-4617-AE48-CB8EF18899D4}" destId="{1FF8CB64-5896-4B14-958C-2343901F8EF4}" srcOrd="2" destOrd="0" presId="urn:microsoft.com/office/officeart/2005/8/layout/process4"/>
    <dgm:cxn modelId="{979A213C-007F-43F3-9C22-1A6EE9B4132F}" type="presParOf" srcId="{1FF8CB64-5896-4B14-958C-2343901F8EF4}" destId="{5AEAD535-595F-4E7F-B64A-B1A010E1AEE5}" srcOrd="0" destOrd="0" presId="urn:microsoft.com/office/officeart/2005/8/layout/process4"/>
    <dgm:cxn modelId="{7C53783A-6DA0-4181-B1EE-1167D9F5252F}" type="presParOf" srcId="{BE3CE96A-A98B-4617-AE48-CB8EF18899D4}" destId="{A2155DB7-1D08-4376-A476-457E42A5134D}" srcOrd="3" destOrd="0" presId="urn:microsoft.com/office/officeart/2005/8/layout/process4"/>
    <dgm:cxn modelId="{A4F5AC58-B4E5-4F1E-8AEF-4DC167F304A5}" type="presParOf" srcId="{BE3CE96A-A98B-4617-AE48-CB8EF18899D4}" destId="{D0C7BC54-F7A1-4043-8A99-D22CCB250BCB}" srcOrd="4" destOrd="0" presId="urn:microsoft.com/office/officeart/2005/8/layout/process4"/>
    <dgm:cxn modelId="{EE71611C-936D-4037-9EE0-6A8CFB552665}" type="presParOf" srcId="{D0C7BC54-F7A1-4043-8A99-D22CCB250BCB}" destId="{5C7D6617-95E6-41E2-A8AE-69C57AD3148B}" srcOrd="0" destOrd="0" presId="urn:microsoft.com/office/officeart/2005/8/layout/process4"/>
    <dgm:cxn modelId="{11E0F4CD-F3AA-4A2A-8A76-BC6C78E9F87D}" type="presParOf" srcId="{BE3CE96A-A98B-4617-AE48-CB8EF18899D4}" destId="{E8FAF0D8-60EE-4CD7-8845-C8D1C52C3783}" srcOrd="5" destOrd="0" presId="urn:microsoft.com/office/officeart/2005/8/layout/process4"/>
    <dgm:cxn modelId="{5C823006-A034-4222-BE76-E72ECE099790}" type="presParOf" srcId="{BE3CE96A-A98B-4617-AE48-CB8EF18899D4}" destId="{E05208B3-19B6-4BD6-B222-1A840BF960A5}" srcOrd="6" destOrd="0" presId="urn:microsoft.com/office/officeart/2005/8/layout/process4"/>
    <dgm:cxn modelId="{CDCACCB4-C578-41CE-8C23-0B5E138317EC}" type="presParOf" srcId="{E05208B3-19B6-4BD6-B222-1A840BF960A5}" destId="{4B73672C-E93D-4E87-8FD8-9057ECE8C25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4F9CFD0-FB69-4BB9-A270-B3A2CB72C324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pt-BR"/>
        </a:p>
      </dgm:t>
    </dgm:pt>
    <dgm:pt modelId="{9E6BD997-3336-45D7-AF91-0F1299BE1274}">
      <dgm:prSet phldrT="[Texto]" custT="1"/>
      <dgm:spPr>
        <a:solidFill>
          <a:srgbClr val="002060"/>
        </a:solidFill>
      </dgm:spPr>
      <dgm:t>
        <a:bodyPr/>
        <a:lstStyle/>
        <a:p>
          <a:pPr>
            <a:buNone/>
          </a:pPr>
          <a:r>
            <a:rPr lang="pt-BR" sz="1600" b="1" dirty="0">
              <a:latin typeface="Montserrat" panose="00000500000000000000" pitchFamily="2" charset="0"/>
            </a:rPr>
            <a:t>Diretoria de Previdência</a:t>
          </a:r>
          <a:r>
            <a:rPr lang="pt-BR" sz="1600" dirty="0">
              <a:latin typeface="Montserrat" panose="00000500000000000000" pitchFamily="2" charset="0"/>
            </a:rPr>
            <a:t>, que executa e consolida informações;</a:t>
          </a:r>
        </a:p>
      </dgm:t>
    </dgm:pt>
    <dgm:pt modelId="{96AC5B76-FB34-4531-A8E2-68639A6DAB0F}" type="parTrans" cxnId="{0EFF1BA2-D41B-4DB2-91B8-BBCB192B751D}">
      <dgm:prSet/>
      <dgm:spPr/>
      <dgm:t>
        <a:bodyPr/>
        <a:lstStyle/>
        <a:p>
          <a:endParaRPr lang="pt-BR" sz="1600">
            <a:latin typeface="Montserrat" panose="00000500000000000000" pitchFamily="2" charset="0"/>
          </a:endParaRPr>
        </a:p>
      </dgm:t>
    </dgm:pt>
    <dgm:pt modelId="{B66319E0-6D86-4C71-AA14-6AFBC31D8200}" type="sibTrans" cxnId="{0EFF1BA2-D41B-4DB2-91B8-BBCB192B751D}">
      <dgm:prSet/>
      <dgm:spPr/>
      <dgm:t>
        <a:bodyPr/>
        <a:lstStyle/>
        <a:p>
          <a:endParaRPr lang="pt-BR" sz="1600">
            <a:latin typeface="Montserrat" panose="00000500000000000000" pitchFamily="2" charset="0"/>
          </a:endParaRPr>
        </a:p>
      </dgm:t>
    </dgm:pt>
    <dgm:pt modelId="{2BC10F9C-D3DE-4AD4-B498-F841919136EF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pPr>
            <a:buNone/>
          </a:pPr>
          <a:r>
            <a:rPr lang="pt-BR" sz="1600" b="1">
              <a:latin typeface="Montserrat" panose="00000500000000000000" pitchFamily="2" charset="0"/>
            </a:rPr>
            <a:t>Controle Interno</a:t>
          </a:r>
          <a:r>
            <a:rPr lang="pt-BR" sz="1600">
              <a:latin typeface="Montserrat" panose="00000500000000000000" pitchFamily="2" charset="0"/>
            </a:rPr>
            <a:t>, que avalia e recomenda melhorias;</a:t>
          </a:r>
        </a:p>
      </dgm:t>
    </dgm:pt>
    <dgm:pt modelId="{8C7FF4E3-2E9D-41B0-BE28-414245D931D6}" type="parTrans" cxnId="{5C04FFD0-6DD2-47C3-8425-63AD13AC04A4}">
      <dgm:prSet/>
      <dgm:spPr/>
      <dgm:t>
        <a:bodyPr/>
        <a:lstStyle/>
        <a:p>
          <a:endParaRPr lang="pt-BR" sz="1600">
            <a:latin typeface="Montserrat" panose="00000500000000000000" pitchFamily="2" charset="0"/>
          </a:endParaRPr>
        </a:p>
      </dgm:t>
    </dgm:pt>
    <dgm:pt modelId="{68BA6365-4834-4A7C-AA55-4FFCC9242486}" type="sibTrans" cxnId="{5C04FFD0-6DD2-47C3-8425-63AD13AC04A4}">
      <dgm:prSet/>
      <dgm:spPr/>
      <dgm:t>
        <a:bodyPr/>
        <a:lstStyle/>
        <a:p>
          <a:endParaRPr lang="pt-BR" sz="1600">
            <a:latin typeface="Montserrat" panose="00000500000000000000" pitchFamily="2" charset="0"/>
          </a:endParaRPr>
        </a:p>
      </dgm:t>
    </dgm:pt>
    <dgm:pt modelId="{88E8B3C9-EBC0-493B-99E7-1EFAA406B8F5}">
      <dgm:prSet custT="1"/>
      <dgm:spPr>
        <a:solidFill>
          <a:schemeClr val="accent1">
            <a:lumMod val="50000"/>
          </a:schemeClr>
        </a:solidFill>
      </dgm:spPr>
      <dgm:t>
        <a:bodyPr/>
        <a:lstStyle/>
        <a:p>
          <a:pPr>
            <a:buNone/>
          </a:pPr>
          <a:r>
            <a:rPr lang="pt-BR" sz="1600" b="1">
              <a:latin typeface="Montserrat" panose="00000500000000000000" pitchFamily="2" charset="0"/>
            </a:rPr>
            <a:t>Conselhos</a:t>
          </a:r>
          <a:r>
            <a:rPr lang="pt-BR" sz="1600">
              <a:latin typeface="Montserrat" panose="00000500000000000000" pitchFamily="2" charset="0"/>
            </a:rPr>
            <a:t>, que fiscalizam, deliberam e acompanham a execução.</a:t>
          </a:r>
        </a:p>
      </dgm:t>
    </dgm:pt>
    <dgm:pt modelId="{67FC1F2D-9353-4A6F-9206-9B9D5B1E9DDC}" type="parTrans" cxnId="{BA69E6B9-6C98-41A7-98BE-21D281BCA234}">
      <dgm:prSet/>
      <dgm:spPr/>
      <dgm:t>
        <a:bodyPr/>
        <a:lstStyle/>
        <a:p>
          <a:endParaRPr lang="pt-BR" sz="1600">
            <a:latin typeface="Montserrat" panose="00000500000000000000" pitchFamily="2" charset="0"/>
          </a:endParaRPr>
        </a:p>
      </dgm:t>
    </dgm:pt>
    <dgm:pt modelId="{09C25649-3B0F-438C-B939-D2AB905C6EE8}" type="sibTrans" cxnId="{BA69E6B9-6C98-41A7-98BE-21D281BCA234}">
      <dgm:prSet/>
      <dgm:spPr/>
      <dgm:t>
        <a:bodyPr/>
        <a:lstStyle/>
        <a:p>
          <a:endParaRPr lang="pt-BR" sz="1600">
            <a:latin typeface="Montserrat" panose="00000500000000000000" pitchFamily="2" charset="0"/>
          </a:endParaRPr>
        </a:p>
      </dgm:t>
    </dgm:pt>
    <dgm:pt modelId="{E5D327D1-F1FF-40EA-B301-161132269EC9}" type="pres">
      <dgm:prSet presAssocID="{24F9CFD0-FB69-4BB9-A270-B3A2CB72C324}" presName="Name0" presStyleCnt="0">
        <dgm:presLayoutVars>
          <dgm:chMax val="7"/>
          <dgm:chPref val="7"/>
          <dgm:dir/>
        </dgm:presLayoutVars>
      </dgm:prSet>
      <dgm:spPr/>
    </dgm:pt>
    <dgm:pt modelId="{3E6BA1BE-330E-4F59-AEB6-05FA484D7B1F}" type="pres">
      <dgm:prSet presAssocID="{24F9CFD0-FB69-4BB9-A270-B3A2CB72C324}" presName="Name1" presStyleCnt="0"/>
      <dgm:spPr/>
    </dgm:pt>
    <dgm:pt modelId="{233C9190-E6F3-42F7-BD7C-421BC6904D38}" type="pres">
      <dgm:prSet presAssocID="{24F9CFD0-FB69-4BB9-A270-B3A2CB72C324}" presName="cycle" presStyleCnt="0"/>
      <dgm:spPr/>
    </dgm:pt>
    <dgm:pt modelId="{35D9BBD7-376F-4920-A908-738C699D366A}" type="pres">
      <dgm:prSet presAssocID="{24F9CFD0-FB69-4BB9-A270-B3A2CB72C324}" presName="srcNode" presStyleLbl="node1" presStyleIdx="0" presStyleCnt="3"/>
      <dgm:spPr/>
    </dgm:pt>
    <dgm:pt modelId="{8B7715E1-7121-4BEF-86FF-F7DE11C20101}" type="pres">
      <dgm:prSet presAssocID="{24F9CFD0-FB69-4BB9-A270-B3A2CB72C324}" presName="conn" presStyleLbl="parChTrans1D2" presStyleIdx="0" presStyleCnt="1"/>
      <dgm:spPr/>
    </dgm:pt>
    <dgm:pt modelId="{9DFB2154-E994-4850-B200-8E0CF0DA24D2}" type="pres">
      <dgm:prSet presAssocID="{24F9CFD0-FB69-4BB9-A270-B3A2CB72C324}" presName="extraNode" presStyleLbl="node1" presStyleIdx="0" presStyleCnt="3"/>
      <dgm:spPr/>
    </dgm:pt>
    <dgm:pt modelId="{9C90626F-E719-4D00-B75C-8A207DBAD4F1}" type="pres">
      <dgm:prSet presAssocID="{24F9CFD0-FB69-4BB9-A270-B3A2CB72C324}" presName="dstNode" presStyleLbl="node1" presStyleIdx="0" presStyleCnt="3"/>
      <dgm:spPr/>
    </dgm:pt>
    <dgm:pt modelId="{47407F57-2879-4105-87BB-D1BE3BAD3F2C}" type="pres">
      <dgm:prSet presAssocID="{9E6BD997-3336-45D7-AF91-0F1299BE1274}" presName="text_1" presStyleLbl="node1" presStyleIdx="0" presStyleCnt="3">
        <dgm:presLayoutVars>
          <dgm:bulletEnabled val="1"/>
        </dgm:presLayoutVars>
      </dgm:prSet>
      <dgm:spPr/>
    </dgm:pt>
    <dgm:pt modelId="{EE15555C-FD09-4AB6-BFE4-751D50059C7E}" type="pres">
      <dgm:prSet presAssocID="{9E6BD997-3336-45D7-AF91-0F1299BE1274}" presName="accent_1" presStyleCnt="0"/>
      <dgm:spPr/>
    </dgm:pt>
    <dgm:pt modelId="{33A3E906-F99C-4D30-A24D-2AD01358F6C0}" type="pres">
      <dgm:prSet presAssocID="{9E6BD997-3336-45D7-AF91-0F1299BE1274}" presName="accentRepeatNode" presStyleLbl="solidFgAcc1" presStyleIdx="0" presStyleCnt="3"/>
      <dgm:spPr/>
    </dgm:pt>
    <dgm:pt modelId="{32C2DDEF-CE8F-49FF-85B0-8FEE6C8726A5}" type="pres">
      <dgm:prSet presAssocID="{2BC10F9C-D3DE-4AD4-B498-F841919136EF}" presName="text_2" presStyleLbl="node1" presStyleIdx="1" presStyleCnt="3">
        <dgm:presLayoutVars>
          <dgm:bulletEnabled val="1"/>
        </dgm:presLayoutVars>
      </dgm:prSet>
      <dgm:spPr/>
    </dgm:pt>
    <dgm:pt modelId="{F0047EE9-4404-44A5-96FA-0C96E8480813}" type="pres">
      <dgm:prSet presAssocID="{2BC10F9C-D3DE-4AD4-B498-F841919136EF}" presName="accent_2" presStyleCnt="0"/>
      <dgm:spPr/>
    </dgm:pt>
    <dgm:pt modelId="{4ADAA0D0-E562-4FE5-95A6-792D0E6B0EB0}" type="pres">
      <dgm:prSet presAssocID="{2BC10F9C-D3DE-4AD4-B498-F841919136EF}" presName="accentRepeatNode" presStyleLbl="solidFgAcc1" presStyleIdx="1" presStyleCnt="3"/>
      <dgm:spPr/>
    </dgm:pt>
    <dgm:pt modelId="{EF0DA010-351B-4678-8297-37C736B02BBB}" type="pres">
      <dgm:prSet presAssocID="{88E8B3C9-EBC0-493B-99E7-1EFAA406B8F5}" presName="text_3" presStyleLbl="node1" presStyleIdx="2" presStyleCnt="3">
        <dgm:presLayoutVars>
          <dgm:bulletEnabled val="1"/>
        </dgm:presLayoutVars>
      </dgm:prSet>
      <dgm:spPr/>
    </dgm:pt>
    <dgm:pt modelId="{E9648131-82BA-49A5-BC00-07893E81161A}" type="pres">
      <dgm:prSet presAssocID="{88E8B3C9-EBC0-493B-99E7-1EFAA406B8F5}" presName="accent_3" presStyleCnt="0"/>
      <dgm:spPr/>
    </dgm:pt>
    <dgm:pt modelId="{082E6A24-90F6-4DB2-9BBC-5B744D898CA0}" type="pres">
      <dgm:prSet presAssocID="{88E8B3C9-EBC0-493B-99E7-1EFAA406B8F5}" presName="accentRepeatNode" presStyleLbl="solidFgAcc1" presStyleIdx="2" presStyleCnt="3"/>
      <dgm:spPr/>
    </dgm:pt>
  </dgm:ptLst>
  <dgm:cxnLst>
    <dgm:cxn modelId="{D736E43F-B5AA-4D61-BCC9-93296635BB4D}" type="presOf" srcId="{88E8B3C9-EBC0-493B-99E7-1EFAA406B8F5}" destId="{EF0DA010-351B-4678-8297-37C736B02BBB}" srcOrd="0" destOrd="0" presId="urn:microsoft.com/office/officeart/2008/layout/VerticalCurvedList"/>
    <dgm:cxn modelId="{AE145C69-B90D-4C3D-99E9-51EF03FA2937}" type="presOf" srcId="{2BC10F9C-D3DE-4AD4-B498-F841919136EF}" destId="{32C2DDEF-CE8F-49FF-85B0-8FEE6C8726A5}" srcOrd="0" destOrd="0" presId="urn:microsoft.com/office/officeart/2008/layout/VerticalCurvedList"/>
    <dgm:cxn modelId="{5AB39E9E-4FC4-45AE-AE47-8FDE6E900EC2}" type="presOf" srcId="{9E6BD997-3336-45D7-AF91-0F1299BE1274}" destId="{47407F57-2879-4105-87BB-D1BE3BAD3F2C}" srcOrd="0" destOrd="0" presId="urn:microsoft.com/office/officeart/2008/layout/VerticalCurvedList"/>
    <dgm:cxn modelId="{0EFF1BA2-D41B-4DB2-91B8-BBCB192B751D}" srcId="{24F9CFD0-FB69-4BB9-A270-B3A2CB72C324}" destId="{9E6BD997-3336-45D7-AF91-0F1299BE1274}" srcOrd="0" destOrd="0" parTransId="{96AC5B76-FB34-4531-A8E2-68639A6DAB0F}" sibTransId="{B66319E0-6D86-4C71-AA14-6AFBC31D8200}"/>
    <dgm:cxn modelId="{BA69E6B9-6C98-41A7-98BE-21D281BCA234}" srcId="{24F9CFD0-FB69-4BB9-A270-B3A2CB72C324}" destId="{88E8B3C9-EBC0-493B-99E7-1EFAA406B8F5}" srcOrd="2" destOrd="0" parTransId="{67FC1F2D-9353-4A6F-9206-9B9D5B1E9DDC}" sibTransId="{09C25649-3B0F-438C-B939-D2AB905C6EE8}"/>
    <dgm:cxn modelId="{5C04FFD0-6DD2-47C3-8425-63AD13AC04A4}" srcId="{24F9CFD0-FB69-4BB9-A270-B3A2CB72C324}" destId="{2BC10F9C-D3DE-4AD4-B498-F841919136EF}" srcOrd="1" destOrd="0" parTransId="{8C7FF4E3-2E9D-41B0-BE28-414245D931D6}" sibTransId="{68BA6365-4834-4A7C-AA55-4FFCC9242486}"/>
    <dgm:cxn modelId="{3E6AFDE2-C90E-4845-A9DF-DE4CBC76FB52}" type="presOf" srcId="{24F9CFD0-FB69-4BB9-A270-B3A2CB72C324}" destId="{E5D327D1-F1FF-40EA-B301-161132269EC9}" srcOrd="0" destOrd="0" presId="urn:microsoft.com/office/officeart/2008/layout/VerticalCurvedList"/>
    <dgm:cxn modelId="{EEAC27EE-CC74-42CF-BE57-7FA1B849B787}" type="presOf" srcId="{B66319E0-6D86-4C71-AA14-6AFBC31D8200}" destId="{8B7715E1-7121-4BEF-86FF-F7DE11C20101}" srcOrd="0" destOrd="0" presId="urn:microsoft.com/office/officeart/2008/layout/VerticalCurvedList"/>
    <dgm:cxn modelId="{D387B5FC-B0F6-49E6-A023-BFC693F4A473}" type="presParOf" srcId="{E5D327D1-F1FF-40EA-B301-161132269EC9}" destId="{3E6BA1BE-330E-4F59-AEB6-05FA484D7B1F}" srcOrd="0" destOrd="0" presId="urn:microsoft.com/office/officeart/2008/layout/VerticalCurvedList"/>
    <dgm:cxn modelId="{D461B765-D39A-44AE-815D-BCD795C7BFCA}" type="presParOf" srcId="{3E6BA1BE-330E-4F59-AEB6-05FA484D7B1F}" destId="{233C9190-E6F3-42F7-BD7C-421BC6904D38}" srcOrd="0" destOrd="0" presId="urn:microsoft.com/office/officeart/2008/layout/VerticalCurvedList"/>
    <dgm:cxn modelId="{38FC3C88-1514-4E3B-A634-A5436BA8C849}" type="presParOf" srcId="{233C9190-E6F3-42F7-BD7C-421BC6904D38}" destId="{35D9BBD7-376F-4920-A908-738C699D366A}" srcOrd="0" destOrd="0" presId="urn:microsoft.com/office/officeart/2008/layout/VerticalCurvedList"/>
    <dgm:cxn modelId="{860DC352-F42E-4CF2-BA38-84440F60B385}" type="presParOf" srcId="{233C9190-E6F3-42F7-BD7C-421BC6904D38}" destId="{8B7715E1-7121-4BEF-86FF-F7DE11C20101}" srcOrd="1" destOrd="0" presId="urn:microsoft.com/office/officeart/2008/layout/VerticalCurvedList"/>
    <dgm:cxn modelId="{43ECCB0B-2067-4658-94F4-DA285C36D500}" type="presParOf" srcId="{233C9190-E6F3-42F7-BD7C-421BC6904D38}" destId="{9DFB2154-E994-4850-B200-8E0CF0DA24D2}" srcOrd="2" destOrd="0" presId="urn:microsoft.com/office/officeart/2008/layout/VerticalCurvedList"/>
    <dgm:cxn modelId="{ABA36206-E61E-4E8A-B313-0E40E159A5B1}" type="presParOf" srcId="{233C9190-E6F3-42F7-BD7C-421BC6904D38}" destId="{9C90626F-E719-4D00-B75C-8A207DBAD4F1}" srcOrd="3" destOrd="0" presId="urn:microsoft.com/office/officeart/2008/layout/VerticalCurvedList"/>
    <dgm:cxn modelId="{D1010888-2AD6-43F6-8DCA-B365A93A553D}" type="presParOf" srcId="{3E6BA1BE-330E-4F59-AEB6-05FA484D7B1F}" destId="{47407F57-2879-4105-87BB-D1BE3BAD3F2C}" srcOrd="1" destOrd="0" presId="urn:microsoft.com/office/officeart/2008/layout/VerticalCurvedList"/>
    <dgm:cxn modelId="{6DFE92B2-4307-426C-8F79-9693E2CB274D}" type="presParOf" srcId="{3E6BA1BE-330E-4F59-AEB6-05FA484D7B1F}" destId="{EE15555C-FD09-4AB6-BFE4-751D50059C7E}" srcOrd="2" destOrd="0" presId="urn:microsoft.com/office/officeart/2008/layout/VerticalCurvedList"/>
    <dgm:cxn modelId="{9431FED8-62BC-4EA6-844D-BA78F9A22808}" type="presParOf" srcId="{EE15555C-FD09-4AB6-BFE4-751D50059C7E}" destId="{33A3E906-F99C-4D30-A24D-2AD01358F6C0}" srcOrd="0" destOrd="0" presId="urn:microsoft.com/office/officeart/2008/layout/VerticalCurvedList"/>
    <dgm:cxn modelId="{03AB4A7C-CC28-41E3-A1C4-F8A7B44EBDF3}" type="presParOf" srcId="{3E6BA1BE-330E-4F59-AEB6-05FA484D7B1F}" destId="{32C2DDEF-CE8F-49FF-85B0-8FEE6C8726A5}" srcOrd="3" destOrd="0" presId="urn:microsoft.com/office/officeart/2008/layout/VerticalCurvedList"/>
    <dgm:cxn modelId="{74402C8C-823B-4E2E-AF84-2046986B915C}" type="presParOf" srcId="{3E6BA1BE-330E-4F59-AEB6-05FA484D7B1F}" destId="{F0047EE9-4404-44A5-96FA-0C96E8480813}" srcOrd="4" destOrd="0" presId="urn:microsoft.com/office/officeart/2008/layout/VerticalCurvedList"/>
    <dgm:cxn modelId="{AC9F8B57-7E78-4FC5-A9BB-2F790DE4003F}" type="presParOf" srcId="{F0047EE9-4404-44A5-96FA-0C96E8480813}" destId="{4ADAA0D0-E562-4FE5-95A6-792D0E6B0EB0}" srcOrd="0" destOrd="0" presId="urn:microsoft.com/office/officeart/2008/layout/VerticalCurvedList"/>
    <dgm:cxn modelId="{5856A65A-6415-442B-A59F-6E46D61EA0E2}" type="presParOf" srcId="{3E6BA1BE-330E-4F59-AEB6-05FA484D7B1F}" destId="{EF0DA010-351B-4678-8297-37C736B02BBB}" srcOrd="5" destOrd="0" presId="urn:microsoft.com/office/officeart/2008/layout/VerticalCurvedList"/>
    <dgm:cxn modelId="{B3765C39-1AB2-4D97-8DAA-A122BEEC7DC2}" type="presParOf" srcId="{3E6BA1BE-330E-4F59-AEB6-05FA484D7B1F}" destId="{E9648131-82BA-49A5-BC00-07893E81161A}" srcOrd="6" destOrd="0" presId="urn:microsoft.com/office/officeart/2008/layout/VerticalCurvedList"/>
    <dgm:cxn modelId="{53E9104D-2F46-4484-AF8E-0A8A7B254FAB}" type="presParOf" srcId="{E9648131-82BA-49A5-BC00-07893E81161A}" destId="{082E6A24-90F6-4DB2-9BBC-5B744D898CA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4F9CFD0-FB69-4BB9-A270-B3A2CB72C324}" type="doc">
      <dgm:prSet loTypeId="urn:microsoft.com/office/officeart/2008/layout/LinedList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pt-BR"/>
        </a:p>
      </dgm:t>
    </dgm:pt>
    <dgm:pt modelId="{8C91DACE-139C-4CB2-A26E-424E90EF133D}">
      <dgm:prSet custT="1"/>
      <dgm:spPr/>
      <dgm:t>
        <a:bodyPr/>
        <a:lstStyle/>
        <a:p>
          <a:pPr>
            <a:buNone/>
          </a:pPr>
          <a:r>
            <a:rPr lang="pt-BR" sz="1600" b="1" dirty="0">
              <a:solidFill>
                <a:srgbClr val="002060"/>
              </a:solidFill>
              <a:latin typeface="Montserrat" panose="00000500000000000000" pitchFamily="2" charset="0"/>
            </a:rPr>
            <a:t>Padronizar o formato e os critérios de avaliação</a:t>
          </a:r>
          <a:r>
            <a:rPr lang="pt-BR" sz="1600" dirty="0">
              <a:solidFill>
                <a:srgbClr val="002060"/>
              </a:solidFill>
              <a:latin typeface="Montserrat" panose="00000500000000000000" pitchFamily="2" charset="0"/>
            </a:rPr>
            <a:t>, fortalecendo a comparabilidade entre períodos e a rastreabilidade das ações.</a:t>
          </a:r>
        </a:p>
      </dgm:t>
    </dgm:pt>
    <dgm:pt modelId="{75D36799-B571-4FF4-BCFF-0597DC6B409B}" type="parTrans" cxnId="{73A53465-C4EF-4651-A608-B9370F27DEB4}">
      <dgm:prSet/>
      <dgm:spPr/>
      <dgm:t>
        <a:bodyPr/>
        <a:lstStyle/>
        <a:p>
          <a:endParaRPr lang="pt-BR" sz="1600">
            <a:solidFill>
              <a:srgbClr val="002060"/>
            </a:solidFill>
            <a:latin typeface="Montserrat" panose="00000500000000000000" pitchFamily="2" charset="0"/>
          </a:endParaRPr>
        </a:p>
      </dgm:t>
    </dgm:pt>
    <dgm:pt modelId="{0E6139D5-D956-4FB0-B47A-EB33D5F7A46E}" type="sibTrans" cxnId="{73A53465-C4EF-4651-A608-B9370F27DEB4}">
      <dgm:prSet/>
      <dgm:spPr/>
      <dgm:t>
        <a:bodyPr/>
        <a:lstStyle/>
        <a:p>
          <a:endParaRPr lang="pt-BR" sz="1600">
            <a:solidFill>
              <a:srgbClr val="002060"/>
            </a:solidFill>
            <a:latin typeface="Montserrat" panose="00000500000000000000" pitchFamily="2" charset="0"/>
          </a:endParaRPr>
        </a:p>
      </dgm:t>
    </dgm:pt>
    <dgm:pt modelId="{75A4D604-BBD7-45CF-8632-E2C7FDCC325F}">
      <dgm:prSet custT="1"/>
      <dgm:spPr/>
      <dgm:t>
        <a:bodyPr/>
        <a:lstStyle/>
        <a:p>
          <a:pPr>
            <a:buNone/>
          </a:pPr>
          <a:r>
            <a:rPr lang="pt-BR" sz="1600" b="1">
              <a:solidFill>
                <a:srgbClr val="002060"/>
              </a:solidFill>
              <a:latin typeface="Montserrat" panose="00000500000000000000" pitchFamily="2" charset="0"/>
            </a:rPr>
            <a:t>Assegurar clareza e objetividade das informações</a:t>
          </a:r>
          <a:r>
            <a:rPr lang="pt-BR" sz="1600">
              <a:solidFill>
                <a:srgbClr val="002060"/>
              </a:solidFill>
              <a:latin typeface="Montserrat" panose="00000500000000000000" pitchFamily="2" charset="0"/>
            </a:rPr>
            <a:t>, de modo que os dados apresentados subsidiem decisões com maior segurança e transparência.</a:t>
          </a:r>
        </a:p>
      </dgm:t>
    </dgm:pt>
    <dgm:pt modelId="{B2C64C80-4CAE-4F28-B202-15181C68455B}" type="parTrans" cxnId="{27B3E4E6-1C0D-443A-8322-87C14A2A270C}">
      <dgm:prSet/>
      <dgm:spPr/>
      <dgm:t>
        <a:bodyPr/>
        <a:lstStyle/>
        <a:p>
          <a:endParaRPr lang="pt-BR" sz="1600">
            <a:solidFill>
              <a:srgbClr val="002060"/>
            </a:solidFill>
            <a:latin typeface="Montserrat" panose="00000500000000000000" pitchFamily="2" charset="0"/>
          </a:endParaRPr>
        </a:p>
      </dgm:t>
    </dgm:pt>
    <dgm:pt modelId="{3C8B6882-1BB3-41D1-A81D-DA4B57F5A0BF}" type="sibTrans" cxnId="{27B3E4E6-1C0D-443A-8322-87C14A2A270C}">
      <dgm:prSet/>
      <dgm:spPr/>
      <dgm:t>
        <a:bodyPr/>
        <a:lstStyle/>
        <a:p>
          <a:endParaRPr lang="pt-BR" sz="1600">
            <a:solidFill>
              <a:srgbClr val="002060"/>
            </a:solidFill>
            <a:latin typeface="Montserrat" panose="00000500000000000000" pitchFamily="2" charset="0"/>
          </a:endParaRPr>
        </a:p>
      </dgm:t>
    </dgm:pt>
    <dgm:pt modelId="{C6CC7B1F-D0DA-4251-A7AF-F0BF14509384}">
      <dgm:prSet custT="1"/>
      <dgm:spPr/>
      <dgm:t>
        <a:bodyPr/>
        <a:lstStyle/>
        <a:p>
          <a:pPr>
            <a:buNone/>
          </a:pPr>
          <a:r>
            <a:rPr lang="pt-BR" sz="1600" b="1">
              <a:solidFill>
                <a:srgbClr val="002060"/>
              </a:solidFill>
              <a:latin typeface="Montserrat" panose="00000500000000000000" pitchFamily="2" charset="0"/>
            </a:rPr>
            <a:t>Manter a periodicidade e a consistência dos registros</a:t>
          </a:r>
          <a:r>
            <a:rPr lang="pt-BR" sz="1600">
              <a:solidFill>
                <a:srgbClr val="002060"/>
              </a:solidFill>
              <a:latin typeface="Montserrat" panose="00000500000000000000" pitchFamily="2" charset="0"/>
            </a:rPr>
            <a:t>, garantindo a rastreabilidade das ações e o monitoramento contínuo dos indicadores.</a:t>
          </a:r>
        </a:p>
      </dgm:t>
    </dgm:pt>
    <dgm:pt modelId="{42C886DE-9EF9-46F7-803D-E6974A1DF5D9}" type="parTrans" cxnId="{B71FF58B-F258-4664-87C5-2D98FF000EAF}">
      <dgm:prSet/>
      <dgm:spPr/>
      <dgm:t>
        <a:bodyPr/>
        <a:lstStyle/>
        <a:p>
          <a:endParaRPr lang="pt-BR" sz="1600">
            <a:solidFill>
              <a:srgbClr val="002060"/>
            </a:solidFill>
            <a:latin typeface="Montserrat" panose="00000500000000000000" pitchFamily="2" charset="0"/>
          </a:endParaRPr>
        </a:p>
      </dgm:t>
    </dgm:pt>
    <dgm:pt modelId="{76FEA64D-764A-4DDE-B484-D32AC7EBC4BC}" type="sibTrans" cxnId="{B71FF58B-F258-4664-87C5-2D98FF000EAF}">
      <dgm:prSet/>
      <dgm:spPr/>
      <dgm:t>
        <a:bodyPr/>
        <a:lstStyle/>
        <a:p>
          <a:endParaRPr lang="pt-BR" sz="1600">
            <a:solidFill>
              <a:srgbClr val="002060"/>
            </a:solidFill>
            <a:latin typeface="Montserrat" panose="00000500000000000000" pitchFamily="2" charset="0"/>
          </a:endParaRPr>
        </a:p>
      </dgm:t>
    </dgm:pt>
    <dgm:pt modelId="{367BF657-369C-47D7-B6E7-DBF8443B18F2}">
      <dgm:prSet custT="1"/>
      <dgm:spPr/>
      <dgm:t>
        <a:bodyPr/>
        <a:lstStyle/>
        <a:p>
          <a:pPr>
            <a:buNone/>
          </a:pPr>
          <a:r>
            <a:rPr lang="pt-BR" sz="1600" b="1" dirty="0">
              <a:solidFill>
                <a:srgbClr val="002060"/>
              </a:solidFill>
              <a:latin typeface="Montserrat" panose="00000500000000000000" pitchFamily="2" charset="0"/>
            </a:rPr>
            <a:t>Ampliar o diálogo entre gestão e conselhos</a:t>
          </a:r>
          <a:r>
            <a:rPr lang="pt-BR" sz="1600" dirty="0">
              <a:solidFill>
                <a:srgbClr val="002060"/>
              </a:solidFill>
              <a:latin typeface="Montserrat" panose="00000500000000000000" pitchFamily="2" charset="0"/>
            </a:rPr>
            <a:t>, favorecendo o entendimento comum sobre resultados, riscos e planos de ação.</a:t>
          </a:r>
        </a:p>
      </dgm:t>
    </dgm:pt>
    <dgm:pt modelId="{449B4212-57F6-447D-9347-8103930D5369}" type="parTrans" cxnId="{F354AC1F-F2F7-4091-91E2-51A72B4D0470}">
      <dgm:prSet/>
      <dgm:spPr/>
      <dgm:t>
        <a:bodyPr/>
        <a:lstStyle/>
        <a:p>
          <a:endParaRPr lang="pt-BR" sz="1600">
            <a:solidFill>
              <a:srgbClr val="002060"/>
            </a:solidFill>
            <a:latin typeface="Montserrat" panose="00000500000000000000" pitchFamily="2" charset="0"/>
          </a:endParaRPr>
        </a:p>
      </dgm:t>
    </dgm:pt>
    <dgm:pt modelId="{2C051CD1-37FB-4644-9BC5-390247654B72}" type="sibTrans" cxnId="{F354AC1F-F2F7-4091-91E2-51A72B4D0470}">
      <dgm:prSet/>
      <dgm:spPr/>
      <dgm:t>
        <a:bodyPr/>
        <a:lstStyle/>
        <a:p>
          <a:endParaRPr lang="pt-BR" sz="1600">
            <a:solidFill>
              <a:srgbClr val="002060"/>
            </a:solidFill>
            <a:latin typeface="Montserrat" panose="00000500000000000000" pitchFamily="2" charset="0"/>
          </a:endParaRPr>
        </a:p>
      </dgm:t>
    </dgm:pt>
    <dgm:pt modelId="{1FFE31C5-2B80-4ED2-B604-8B992EDF8D6C}">
      <dgm:prSet custT="1"/>
      <dgm:spPr/>
      <dgm:t>
        <a:bodyPr/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kern="1200" dirty="0">
              <a:solidFill>
                <a:srgbClr val="002060"/>
              </a:solidFill>
              <a:latin typeface="Montserrat" panose="00000500000000000000" pitchFamily="2" charset="0"/>
              <a:ea typeface="+mn-ea"/>
              <a:cs typeface="+mn-cs"/>
            </a:rPr>
            <a:t>Consolidar o ciclo de controle, </a:t>
          </a:r>
          <a:r>
            <a:rPr lang="pt-BR" sz="1600" b="0" kern="1200" dirty="0">
              <a:solidFill>
                <a:srgbClr val="002060"/>
              </a:solidFill>
              <a:latin typeface="Montserrat" panose="00000500000000000000" pitchFamily="2" charset="0"/>
              <a:ea typeface="+mn-ea"/>
              <a:cs typeface="+mn-cs"/>
            </a:rPr>
            <a:t>em que as deliberações dos conselhos gerem ajustes e aprimoramentos nos processos internos.</a:t>
          </a:r>
          <a:endParaRPr lang="pt-BR" sz="1600" b="1" kern="1200" dirty="0">
            <a:solidFill>
              <a:srgbClr val="002060"/>
            </a:solidFill>
            <a:latin typeface="Montserrat" panose="00000500000000000000" pitchFamily="2" charset="0"/>
            <a:ea typeface="+mn-ea"/>
            <a:cs typeface="+mn-cs"/>
          </a:endParaRPr>
        </a:p>
      </dgm:t>
    </dgm:pt>
    <dgm:pt modelId="{A2729A7E-E95D-4EF9-8022-A762EC5E9C2E}" type="parTrans" cxnId="{05836BB6-4BF2-404C-AB17-37DDF1B8AFF3}">
      <dgm:prSet/>
      <dgm:spPr/>
      <dgm:t>
        <a:bodyPr/>
        <a:lstStyle/>
        <a:p>
          <a:endParaRPr lang="pt-BR"/>
        </a:p>
      </dgm:t>
    </dgm:pt>
    <dgm:pt modelId="{5259B1CB-E825-4931-B3F3-D52B65C2495C}" type="sibTrans" cxnId="{05836BB6-4BF2-404C-AB17-37DDF1B8AFF3}">
      <dgm:prSet/>
      <dgm:spPr/>
      <dgm:t>
        <a:bodyPr/>
        <a:lstStyle/>
        <a:p>
          <a:endParaRPr lang="pt-BR"/>
        </a:p>
      </dgm:t>
    </dgm:pt>
    <dgm:pt modelId="{9F5DD2DA-F257-4F84-924E-814D43473F4B}" type="pres">
      <dgm:prSet presAssocID="{24F9CFD0-FB69-4BB9-A270-B3A2CB72C324}" presName="vert0" presStyleCnt="0">
        <dgm:presLayoutVars>
          <dgm:dir/>
          <dgm:animOne val="branch"/>
          <dgm:animLvl val="lvl"/>
        </dgm:presLayoutVars>
      </dgm:prSet>
      <dgm:spPr/>
    </dgm:pt>
    <dgm:pt modelId="{AE0BE354-B10E-4689-ADA3-F518FD02517F}" type="pres">
      <dgm:prSet presAssocID="{8C91DACE-139C-4CB2-A26E-424E90EF133D}" presName="thickLine" presStyleLbl="alignNode1" presStyleIdx="0" presStyleCnt="5"/>
      <dgm:spPr/>
    </dgm:pt>
    <dgm:pt modelId="{20AC3F97-4F93-4D05-AD4D-DFE553294A12}" type="pres">
      <dgm:prSet presAssocID="{8C91DACE-139C-4CB2-A26E-424E90EF133D}" presName="horz1" presStyleCnt="0"/>
      <dgm:spPr/>
    </dgm:pt>
    <dgm:pt modelId="{8D11DCD0-49DE-466D-8798-B3124B41598B}" type="pres">
      <dgm:prSet presAssocID="{8C91DACE-139C-4CB2-A26E-424E90EF133D}" presName="tx1" presStyleLbl="revTx" presStyleIdx="0" presStyleCnt="5"/>
      <dgm:spPr/>
    </dgm:pt>
    <dgm:pt modelId="{8061F9A4-7A0F-4BF5-98CA-1D51E660023D}" type="pres">
      <dgm:prSet presAssocID="{8C91DACE-139C-4CB2-A26E-424E90EF133D}" presName="vert1" presStyleCnt="0"/>
      <dgm:spPr/>
    </dgm:pt>
    <dgm:pt modelId="{81CF9345-429A-4B61-ACB1-14ED3A53EC6A}" type="pres">
      <dgm:prSet presAssocID="{75A4D604-BBD7-45CF-8632-E2C7FDCC325F}" presName="thickLine" presStyleLbl="alignNode1" presStyleIdx="1" presStyleCnt="5"/>
      <dgm:spPr/>
    </dgm:pt>
    <dgm:pt modelId="{0ADF2601-A06B-4605-9F55-8A1A1B466318}" type="pres">
      <dgm:prSet presAssocID="{75A4D604-BBD7-45CF-8632-E2C7FDCC325F}" presName="horz1" presStyleCnt="0"/>
      <dgm:spPr/>
    </dgm:pt>
    <dgm:pt modelId="{2FCE424A-0FBB-492F-9592-64EB9F57B0ED}" type="pres">
      <dgm:prSet presAssocID="{75A4D604-BBD7-45CF-8632-E2C7FDCC325F}" presName="tx1" presStyleLbl="revTx" presStyleIdx="1" presStyleCnt="5"/>
      <dgm:spPr/>
    </dgm:pt>
    <dgm:pt modelId="{CE3F3DCD-A1E7-41B2-A112-2549B4CCE431}" type="pres">
      <dgm:prSet presAssocID="{75A4D604-BBD7-45CF-8632-E2C7FDCC325F}" presName="vert1" presStyleCnt="0"/>
      <dgm:spPr/>
    </dgm:pt>
    <dgm:pt modelId="{AB17E696-5B2C-4953-9E7A-7D6DFCAD1295}" type="pres">
      <dgm:prSet presAssocID="{C6CC7B1F-D0DA-4251-A7AF-F0BF14509384}" presName="thickLine" presStyleLbl="alignNode1" presStyleIdx="2" presStyleCnt="5"/>
      <dgm:spPr/>
    </dgm:pt>
    <dgm:pt modelId="{23926BD8-5F43-4766-8811-869C3660A00D}" type="pres">
      <dgm:prSet presAssocID="{C6CC7B1F-D0DA-4251-A7AF-F0BF14509384}" presName="horz1" presStyleCnt="0"/>
      <dgm:spPr/>
    </dgm:pt>
    <dgm:pt modelId="{8CAC5A8B-0E92-4451-8467-5310D6B37327}" type="pres">
      <dgm:prSet presAssocID="{C6CC7B1F-D0DA-4251-A7AF-F0BF14509384}" presName="tx1" presStyleLbl="revTx" presStyleIdx="2" presStyleCnt="5"/>
      <dgm:spPr/>
    </dgm:pt>
    <dgm:pt modelId="{1BC930BB-E06D-469F-B791-98B768D69E8B}" type="pres">
      <dgm:prSet presAssocID="{C6CC7B1F-D0DA-4251-A7AF-F0BF14509384}" presName="vert1" presStyleCnt="0"/>
      <dgm:spPr/>
    </dgm:pt>
    <dgm:pt modelId="{BC5645D7-4447-47C4-B6DD-C9CEC9106C57}" type="pres">
      <dgm:prSet presAssocID="{367BF657-369C-47D7-B6E7-DBF8443B18F2}" presName="thickLine" presStyleLbl="alignNode1" presStyleIdx="3" presStyleCnt="5"/>
      <dgm:spPr/>
    </dgm:pt>
    <dgm:pt modelId="{DE5AACC9-1B3E-4E96-AC8E-00413A710123}" type="pres">
      <dgm:prSet presAssocID="{367BF657-369C-47D7-B6E7-DBF8443B18F2}" presName="horz1" presStyleCnt="0"/>
      <dgm:spPr/>
    </dgm:pt>
    <dgm:pt modelId="{8843E360-520D-4D03-9ADF-BEB5A77B4CC5}" type="pres">
      <dgm:prSet presAssocID="{367BF657-369C-47D7-B6E7-DBF8443B18F2}" presName="tx1" presStyleLbl="revTx" presStyleIdx="3" presStyleCnt="5"/>
      <dgm:spPr/>
    </dgm:pt>
    <dgm:pt modelId="{49C31813-4A66-4264-BCE2-C27C78C2339E}" type="pres">
      <dgm:prSet presAssocID="{367BF657-369C-47D7-B6E7-DBF8443B18F2}" presName="vert1" presStyleCnt="0"/>
      <dgm:spPr/>
    </dgm:pt>
    <dgm:pt modelId="{508A5094-65C4-4D10-AE61-CB0BF5973C5E}" type="pres">
      <dgm:prSet presAssocID="{1FFE31C5-2B80-4ED2-B604-8B992EDF8D6C}" presName="thickLine" presStyleLbl="alignNode1" presStyleIdx="4" presStyleCnt="5"/>
      <dgm:spPr/>
    </dgm:pt>
    <dgm:pt modelId="{FE4C7771-9CAC-4EA2-899E-4CB13DF24807}" type="pres">
      <dgm:prSet presAssocID="{1FFE31C5-2B80-4ED2-B604-8B992EDF8D6C}" presName="horz1" presStyleCnt="0"/>
      <dgm:spPr/>
    </dgm:pt>
    <dgm:pt modelId="{CEE808CB-D3B1-4CA7-8CFD-044CA63E432A}" type="pres">
      <dgm:prSet presAssocID="{1FFE31C5-2B80-4ED2-B604-8B992EDF8D6C}" presName="tx1" presStyleLbl="revTx" presStyleIdx="4" presStyleCnt="5"/>
      <dgm:spPr/>
    </dgm:pt>
    <dgm:pt modelId="{2237347B-EDA0-446A-B7E8-922E3C458BD7}" type="pres">
      <dgm:prSet presAssocID="{1FFE31C5-2B80-4ED2-B604-8B992EDF8D6C}" presName="vert1" presStyleCnt="0"/>
      <dgm:spPr/>
    </dgm:pt>
  </dgm:ptLst>
  <dgm:cxnLst>
    <dgm:cxn modelId="{F354AC1F-F2F7-4091-91E2-51A72B4D0470}" srcId="{24F9CFD0-FB69-4BB9-A270-B3A2CB72C324}" destId="{367BF657-369C-47D7-B6E7-DBF8443B18F2}" srcOrd="3" destOrd="0" parTransId="{449B4212-57F6-447D-9347-8103930D5369}" sibTransId="{2C051CD1-37FB-4644-9BC5-390247654B72}"/>
    <dgm:cxn modelId="{73A53465-C4EF-4651-A608-B9370F27DEB4}" srcId="{24F9CFD0-FB69-4BB9-A270-B3A2CB72C324}" destId="{8C91DACE-139C-4CB2-A26E-424E90EF133D}" srcOrd="0" destOrd="0" parTransId="{75D36799-B571-4FF4-BCFF-0597DC6B409B}" sibTransId="{0E6139D5-D956-4FB0-B47A-EB33D5F7A46E}"/>
    <dgm:cxn modelId="{82CFB66C-6382-4697-B536-E3653DE953EE}" type="presOf" srcId="{367BF657-369C-47D7-B6E7-DBF8443B18F2}" destId="{8843E360-520D-4D03-9ADF-BEB5A77B4CC5}" srcOrd="0" destOrd="0" presId="urn:microsoft.com/office/officeart/2008/layout/LinedList"/>
    <dgm:cxn modelId="{1E2E9571-3368-4EFB-B365-04FF40459CCB}" type="presOf" srcId="{75A4D604-BBD7-45CF-8632-E2C7FDCC325F}" destId="{2FCE424A-0FBB-492F-9592-64EB9F57B0ED}" srcOrd="0" destOrd="0" presId="urn:microsoft.com/office/officeart/2008/layout/LinedList"/>
    <dgm:cxn modelId="{B71FF58B-F258-4664-87C5-2D98FF000EAF}" srcId="{24F9CFD0-FB69-4BB9-A270-B3A2CB72C324}" destId="{C6CC7B1F-D0DA-4251-A7AF-F0BF14509384}" srcOrd="2" destOrd="0" parTransId="{42C886DE-9EF9-46F7-803D-E6974A1DF5D9}" sibTransId="{76FEA64D-764A-4DDE-B484-D32AC7EBC4BC}"/>
    <dgm:cxn modelId="{05836BB6-4BF2-404C-AB17-37DDF1B8AFF3}" srcId="{24F9CFD0-FB69-4BB9-A270-B3A2CB72C324}" destId="{1FFE31C5-2B80-4ED2-B604-8B992EDF8D6C}" srcOrd="4" destOrd="0" parTransId="{A2729A7E-E95D-4EF9-8022-A762EC5E9C2E}" sibTransId="{5259B1CB-E825-4931-B3F3-D52B65C2495C}"/>
    <dgm:cxn modelId="{035A39B7-275B-47EC-A9D0-6D1610853F86}" type="presOf" srcId="{1FFE31C5-2B80-4ED2-B604-8B992EDF8D6C}" destId="{CEE808CB-D3B1-4CA7-8CFD-044CA63E432A}" srcOrd="0" destOrd="0" presId="urn:microsoft.com/office/officeart/2008/layout/LinedList"/>
    <dgm:cxn modelId="{CAB08FC0-0679-4907-BE1D-B1CDDF98B6B7}" type="presOf" srcId="{C6CC7B1F-D0DA-4251-A7AF-F0BF14509384}" destId="{8CAC5A8B-0E92-4451-8467-5310D6B37327}" srcOrd="0" destOrd="0" presId="urn:microsoft.com/office/officeart/2008/layout/LinedList"/>
    <dgm:cxn modelId="{1D8E03E0-E32D-4673-B621-2466769CF8C3}" type="presOf" srcId="{8C91DACE-139C-4CB2-A26E-424E90EF133D}" destId="{8D11DCD0-49DE-466D-8798-B3124B41598B}" srcOrd="0" destOrd="0" presId="urn:microsoft.com/office/officeart/2008/layout/LinedList"/>
    <dgm:cxn modelId="{25FE50E0-0829-49C7-AA14-A976878C1EDA}" type="presOf" srcId="{24F9CFD0-FB69-4BB9-A270-B3A2CB72C324}" destId="{9F5DD2DA-F257-4F84-924E-814D43473F4B}" srcOrd="0" destOrd="0" presId="urn:microsoft.com/office/officeart/2008/layout/LinedList"/>
    <dgm:cxn modelId="{27B3E4E6-1C0D-443A-8322-87C14A2A270C}" srcId="{24F9CFD0-FB69-4BB9-A270-B3A2CB72C324}" destId="{75A4D604-BBD7-45CF-8632-E2C7FDCC325F}" srcOrd="1" destOrd="0" parTransId="{B2C64C80-4CAE-4F28-B202-15181C68455B}" sibTransId="{3C8B6882-1BB3-41D1-A81D-DA4B57F5A0BF}"/>
    <dgm:cxn modelId="{BDF6DF00-0699-4737-9BD4-A24F96501F1A}" type="presParOf" srcId="{9F5DD2DA-F257-4F84-924E-814D43473F4B}" destId="{AE0BE354-B10E-4689-ADA3-F518FD02517F}" srcOrd="0" destOrd="0" presId="urn:microsoft.com/office/officeart/2008/layout/LinedList"/>
    <dgm:cxn modelId="{360F6B1D-FF20-4860-8F9B-906F59AB2A4F}" type="presParOf" srcId="{9F5DD2DA-F257-4F84-924E-814D43473F4B}" destId="{20AC3F97-4F93-4D05-AD4D-DFE553294A12}" srcOrd="1" destOrd="0" presId="urn:microsoft.com/office/officeart/2008/layout/LinedList"/>
    <dgm:cxn modelId="{6678D5FB-74EF-4E3B-AEAA-19E2874B3005}" type="presParOf" srcId="{20AC3F97-4F93-4D05-AD4D-DFE553294A12}" destId="{8D11DCD0-49DE-466D-8798-B3124B41598B}" srcOrd="0" destOrd="0" presId="urn:microsoft.com/office/officeart/2008/layout/LinedList"/>
    <dgm:cxn modelId="{84AD90D4-28E1-4266-AA8C-433C1C66F3C4}" type="presParOf" srcId="{20AC3F97-4F93-4D05-AD4D-DFE553294A12}" destId="{8061F9A4-7A0F-4BF5-98CA-1D51E660023D}" srcOrd="1" destOrd="0" presId="urn:microsoft.com/office/officeart/2008/layout/LinedList"/>
    <dgm:cxn modelId="{0DF96B47-CF22-4B0C-88A9-734495ECA5B7}" type="presParOf" srcId="{9F5DD2DA-F257-4F84-924E-814D43473F4B}" destId="{81CF9345-429A-4B61-ACB1-14ED3A53EC6A}" srcOrd="2" destOrd="0" presId="urn:microsoft.com/office/officeart/2008/layout/LinedList"/>
    <dgm:cxn modelId="{7476D0E3-9321-4A73-9694-2BC0FF5A4422}" type="presParOf" srcId="{9F5DD2DA-F257-4F84-924E-814D43473F4B}" destId="{0ADF2601-A06B-4605-9F55-8A1A1B466318}" srcOrd="3" destOrd="0" presId="urn:microsoft.com/office/officeart/2008/layout/LinedList"/>
    <dgm:cxn modelId="{58BA419F-7356-4968-ADB9-3ECE75B8728B}" type="presParOf" srcId="{0ADF2601-A06B-4605-9F55-8A1A1B466318}" destId="{2FCE424A-0FBB-492F-9592-64EB9F57B0ED}" srcOrd="0" destOrd="0" presId="urn:microsoft.com/office/officeart/2008/layout/LinedList"/>
    <dgm:cxn modelId="{98D66F85-0D24-4260-803E-6308E964CDB1}" type="presParOf" srcId="{0ADF2601-A06B-4605-9F55-8A1A1B466318}" destId="{CE3F3DCD-A1E7-41B2-A112-2549B4CCE431}" srcOrd="1" destOrd="0" presId="urn:microsoft.com/office/officeart/2008/layout/LinedList"/>
    <dgm:cxn modelId="{04500FBC-CE3B-440A-920C-9286E98EB392}" type="presParOf" srcId="{9F5DD2DA-F257-4F84-924E-814D43473F4B}" destId="{AB17E696-5B2C-4953-9E7A-7D6DFCAD1295}" srcOrd="4" destOrd="0" presId="urn:microsoft.com/office/officeart/2008/layout/LinedList"/>
    <dgm:cxn modelId="{FB96AEC2-B543-459C-82A0-B96B7789EE2B}" type="presParOf" srcId="{9F5DD2DA-F257-4F84-924E-814D43473F4B}" destId="{23926BD8-5F43-4766-8811-869C3660A00D}" srcOrd="5" destOrd="0" presId="urn:microsoft.com/office/officeart/2008/layout/LinedList"/>
    <dgm:cxn modelId="{372D2EEE-2B3E-4EA1-A97E-9E60C34CC526}" type="presParOf" srcId="{23926BD8-5F43-4766-8811-869C3660A00D}" destId="{8CAC5A8B-0E92-4451-8467-5310D6B37327}" srcOrd="0" destOrd="0" presId="urn:microsoft.com/office/officeart/2008/layout/LinedList"/>
    <dgm:cxn modelId="{0912E3EF-F09B-4115-96B5-0CCE4F0CBEF9}" type="presParOf" srcId="{23926BD8-5F43-4766-8811-869C3660A00D}" destId="{1BC930BB-E06D-469F-B791-98B768D69E8B}" srcOrd="1" destOrd="0" presId="urn:microsoft.com/office/officeart/2008/layout/LinedList"/>
    <dgm:cxn modelId="{5EBCC15B-78A1-4448-AD6E-558025391D9E}" type="presParOf" srcId="{9F5DD2DA-F257-4F84-924E-814D43473F4B}" destId="{BC5645D7-4447-47C4-B6DD-C9CEC9106C57}" srcOrd="6" destOrd="0" presId="urn:microsoft.com/office/officeart/2008/layout/LinedList"/>
    <dgm:cxn modelId="{446CC75C-D68B-4A03-9DDF-5F607172FCBD}" type="presParOf" srcId="{9F5DD2DA-F257-4F84-924E-814D43473F4B}" destId="{DE5AACC9-1B3E-4E96-AC8E-00413A710123}" srcOrd="7" destOrd="0" presId="urn:microsoft.com/office/officeart/2008/layout/LinedList"/>
    <dgm:cxn modelId="{68F13AA6-C128-42FC-A3E4-2553DA2B3988}" type="presParOf" srcId="{DE5AACC9-1B3E-4E96-AC8E-00413A710123}" destId="{8843E360-520D-4D03-9ADF-BEB5A77B4CC5}" srcOrd="0" destOrd="0" presId="urn:microsoft.com/office/officeart/2008/layout/LinedList"/>
    <dgm:cxn modelId="{091A81F1-422F-47E4-834D-31FD6973DF6F}" type="presParOf" srcId="{DE5AACC9-1B3E-4E96-AC8E-00413A710123}" destId="{49C31813-4A66-4264-BCE2-C27C78C2339E}" srcOrd="1" destOrd="0" presId="urn:microsoft.com/office/officeart/2008/layout/LinedList"/>
    <dgm:cxn modelId="{0CBBC886-77F0-4D90-8CA2-0F9EECA20843}" type="presParOf" srcId="{9F5DD2DA-F257-4F84-924E-814D43473F4B}" destId="{508A5094-65C4-4D10-AE61-CB0BF5973C5E}" srcOrd="8" destOrd="0" presId="urn:microsoft.com/office/officeart/2008/layout/LinedList"/>
    <dgm:cxn modelId="{73B48855-6CB6-4EB2-8279-5BD9EB2BCAB2}" type="presParOf" srcId="{9F5DD2DA-F257-4F84-924E-814D43473F4B}" destId="{FE4C7771-9CAC-4EA2-899E-4CB13DF24807}" srcOrd="9" destOrd="0" presId="urn:microsoft.com/office/officeart/2008/layout/LinedList"/>
    <dgm:cxn modelId="{DEF094D4-A7E5-43D3-BBD6-6998824A4BC4}" type="presParOf" srcId="{FE4C7771-9CAC-4EA2-899E-4CB13DF24807}" destId="{CEE808CB-D3B1-4CA7-8CFD-044CA63E432A}" srcOrd="0" destOrd="0" presId="urn:microsoft.com/office/officeart/2008/layout/LinedList"/>
    <dgm:cxn modelId="{E77AD2DB-BBA7-4F6F-B300-73EC520B97B3}" type="presParOf" srcId="{FE4C7771-9CAC-4EA2-899E-4CB13DF24807}" destId="{2237347B-EDA0-446A-B7E8-922E3C458BD7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27C896-3AC6-463B-AD46-D9AB24004A3D}">
      <dsp:nvSpPr>
        <dsp:cNvPr id="0" name=""/>
        <dsp:cNvSpPr/>
      </dsp:nvSpPr>
      <dsp:spPr>
        <a:xfrm rot="16200000">
          <a:off x="-726360" y="728869"/>
          <a:ext cx="3919598" cy="2461859"/>
        </a:xfrm>
        <a:prstGeom prst="flowChartManualOperation">
          <a:avLst/>
        </a:prstGeom>
        <a:solidFill>
          <a:schemeClr val="accent1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0" tIns="0" rIns="88900" bIns="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b="1" kern="1200" dirty="0">
              <a:latin typeface="Montserrat" panose="00000500000000000000" pitchFamily="2" charset="0"/>
              <a:cs typeface="Calibri" panose="020F0502020204030204" pitchFamily="34" charset="0"/>
            </a:rPr>
            <a:t>Transparência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t-BR" sz="1400" b="1" kern="1200" dirty="0">
            <a:latin typeface="Montserrat" panose="00000500000000000000" pitchFamily="2" charset="0"/>
            <a:cs typeface="Calibri" panose="020F0502020204030204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200" b="0" kern="1200" dirty="0">
              <a:latin typeface="Montserrat" panose="00000500000000000000" pitchFamily="2" charset="0"/>
              <a:cs typeface="Calibri" panose="020F0502020204030204" pitchFamily="34" charset="0"/>
            </a:rPr>
            <a:t>Aprimoramento da governança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200" b="0" kern="1200" dirty="0">
              <a:latin typeface="Montserrat" panose="00000500000000000000" pitchFamily="2" charset="0"/>
              <a:cs typeface="Calibri" panose="020F0502020204030204" pitchFamily="34" charset="0"/>
            </a:rPr>
            <a:t>Prestação de Contas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200" b="0" kern="1200" dirty="0">
              <a:latin typeface="Montserrat" panose="00000500000000000000" pitchFamily="2" charset="0"/>
              <a:cs typeface="Calibri" panose="020F0502020204030204" pitchFamily="34" charset="0"/>
            </a:rPr>
            <a:t>Responsabilidade e confiança</a:t>
          </a:r>
        </a:p>
      </dsp:txBody>
      <dsp:txXfrm rot="5400000">
        <a:off x="2510" y="783919"/>
        <a:ext cx="2461859" cy="2351758"/>
      </dsp:txXfrm>
    </dsp:sp>
    <dsp:sp modelId="{B929D0F2-7298-4D64-B6D8-F760BA1DF4CB}">
      <dsp:nvSpPr>
        <dsp:cNvPr id="0" name=""/>
        <dsp:cNvSpPr/>
      </dsp:nvSpPr>
      <dsp:spPr>
        <a:xfrm rot="16200000">
          <a:off x="1920138" y="728869"/>
          <a:ext cx="3919598" cy="2461859"/>
        </a:xfrm>
        <a:prstGeom prst="flowChartManualOperation">
          <a:avLst/>
        </a:prstGeom>
        <a:solidFill>
          <a:schemeClr val="accent1">
            <a:shade val="50000"/>
            <a:hueOff val="167129"/>
            <a:satOff val="4478"/>
            <a:lumOff val="1972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0" tIns="0" rIns="88900" bIns="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b="1" kern="1200" dirty="0">
              <a:latin typeface="Montserrat" panose="00000500000000000000" pitchFamily="2" charset="0"/>
              <a:cs typeface="Calibri" panose="020F0502020204030204" pitchFamily="34" charset="0"/>
            </a:rPr>
            <a:t>Gestão de risco e responsabilidade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t-BR" sz="1200" b="1" kern="1200" dirty="0">
            <a:latin typeface="Montserrat" panose="00000500000000000000" pitchFamily="2" charset="0"/>
            <a:cs typeface="Calibri" panose="020F0502020204030204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200" b="0" kern="1200" dirty="0">
              <a:latin typeface="Montserrat" panose="00000500000000000000" pitchFamily="2" charset="0"/>
              <a:cs typeface="Calibri" panose="020F0502020204030204" pitchFamily="34" charset="0"/>
            </a:rPr>
            <a:t>Análise organizacional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200" b="0" kern="1200" dirty="0">
              <a:latin typeface="Montserrat" panose="00000500000000000000" pitchFamily="2" charset="0"/>
              <a:cs typeface="Calibri" panose="020F0502020204030204" pitchFamily="34" charset="0"/>
            </a:rPr>
            <a:t>Consolidação e controle das atividades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200" b="0" kern="1200" dirty="0">
              <a:latin typeface="Montserrat" panose="00000500000000000000" pitchFamily="2" charset="0"/>
              <a:cs typeface="Calibri" panose="020F0502020204030204" pitchFamily="34" charset="0"/>
            </a:rPr>
            <a:t>Identificação dos riscos e oportunidades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200" b="0" kern="1200" dirty="0">
              <a:latin typeface="Montserrat" panose="00000500000000000000" pitchFamily="2" charset="0"/>
              <a:cs typeface="Calibri" panose="020F0502020204030204" pitchFamily="34" charset="0"/>
            </a:rPr>
            <a:t>Responsabilidade social e institucional</a:t>
          </a:r>
        </a:p>
      </dsp:txBody>
      <dsp:txXfrm rot="5400000">
        <a:off x="2649008" y="783919"/>
        <a:ext cx="2461859" cy="2351758"/>
      </dsp:txXfrm>
    </dsp:sp>
    <dsp:sp modelId="{9EBB3AF9-F190-462C-8465-90DAA4C66D48}">
      <dsp:nvSpPr>
        <dsp:cNvPr id="0" name=""/>
        <dsp:cNvSpPr/>
      </dsp:nvSpPr>
      <dsp:spPr>
        <a:xfrm rot="16200000">
          <a:off x="4566638" y="728869"/>
          <a:ext cx="3919598" cy="2461859"/>
        </a:xfrm>
        <a:prstGeom prst="flowChartManualOperation">
          <a:avLst/>
        </a:prstGeom>
        <a:solidFill>
          <a:schemeClr val="accent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0" tIns="0" rIns="88900" bIns="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b="1" kern="1200" dirty="0">
              <a:latin typeface="Montserrat" panose="00000500000000000000" pitchFamily="2" charset="0"/>
              <a:cs typeface="Calibri" panose="020F0502020204030204" pitchFamily="34" charset="0"/>
            </a:rPr>
            <a:t>Planejamento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t-BR" sz="1200" b="1" kern="1200" dirty="0">
            <a:solidFill>
              <a:srgbClr val="FFFFFF"/>
            </a:solidFill>
            <a:latin typeface="Montserrat" panose="00000500000000000000" pitchFamily="2" charset="0"/>
            <a:ea typeface="+mn-ea"/>
            <a:cs typeface="Calibri" panose="020F0502020204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200" b="0" kern="1200">
              <a:latin typeface="Montserrat" panose="00000500000000000000" pitchFamily="2" charset="0"/>
              <a:ea typeface="+mn-ea"/>
              <a:cs typeface="Calibri" panose="020F0502020204030204" pitchFamily="34" charset="0"/>
            </a:rPr>
            <a:t>Histórico das atividades desenvolvidas</a:t>
          </a:r>
          <a:endParaRPr lang="pt-BR" sz="1200" b="0" kern="1200" dirty="0">
            <a:latin typeface="Montserrat" panose="00000500000000000000" pitchFamily="2" charset="0"/>
            <a:ea typeface="+mn-ea"/>
            <a:cs typeface="Calibri" panose="020F0502020204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200" b="0" kern="1200">
              <a:latin typeface="Montserrat" panose="00000500000000000000" pitchFamily="2" charset="0"/>
              <a:ea typeface="+mn-ea"/>
              <a:cs typeface="Calibri" panose="020F0502020204030204" pitchFamily="34" charset="0"/>
            </a:rPr>
            <a:t>Base para decisões estratégicas</a:t>
          </a:r>
          <a:endParaRPr lang="pt-BR" sz="1200" b="0" kern="1200" dirty="0">
            <a:latin typeface="Montserrat" panose="00000500000000000000" pitchFamily="2" charset="0"/>
            <a:ea typeface="+mn-ea"/>
            <a:cs typeface="Calibri" panose="020F0502020204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200" b="0" kern="1200">
              <a:latin typeface="Montserrat" panose="00000500000000000000" pitchFamily="2" charset="0"/>
              <a:ea typeface="+mn-ea"/>
              <a:cs typeface="Calibri" panose="020F0502020204030204" pitchFamily="34" charset="0"/>
            </a:rPr>
            <a:t>Planejamento de novos projetos</a:t>
          </a:r>
          <a:endParaRPr lang="pt-BR" sz="1200" b="0" kern="1200" dirty="0">
            <a:latin typeface="Montserrat" panose="00000500000000000000" pitchFamily="2" charset="0"/>
            <a:ea typeface="+mn-ea"/>
            <a:cs typeface="Calibri" panose="020F0502020204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200" b="0" kern="1200">
              <a:latin typeface="Montserrat" panose="00000500000000000000" pitchFamily="2" charset="0"/>
              <a:ea typeface="+mn-ea"/>
              <a:cs typeface="Calibri" panose="020F0502020204030204" pitchFamily="34" charset="0"/>
            </a:rPr>
            <a:t>Definição de prioridades</a:t>
          </a:r>
          <a:endParaRPr lang="pt-BR" sz="1200" b="0" kern="1200" dirty="0">
            <a:latin typeface="Montserrat" panose="00000500000000000000" pitchFamily="2" charset="0"/>
            <a:ea typeface="+mn-ea"/>
            <a:cs typeface="Calibri" panose="020F0502020204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200" b="0" kern="1200">
              <a:latin typeface="Montserrat" panose="00000500000000000000" pitchFamily="2" charset="0"/>
              <a:cs typeface="Calibri" panose="020F0502020204030204" pitchFamily="34" charset="0"/>
            </a:rPr>
            <a:t>Melhor gestão dos processos de negócios</a:t>
          </a:r>
          <a:endParaRPr lang="pt-BR" sz="1200" b="0" kern="1200" dirty="0">
            <a:latin typeface="Montserrat" panose="00000500000000000000" pitchFamily="2" charset="0"/>
            <a:ea typeface="+mn-ea"/>
            <a:cs typeface="Calibri" panose="020F0502020204030204" pitchFamily="34" charset="0"/>
          </a:endParaRPr>
        </a:p>
      </dsp:txBody>
      <dsp:txXfrm rot="5400000">
        <a:off x="5295508" y="783919"/>
        <a:ext cx="2461859" cy="2351758"/>
      </dsp:txXfrm>
    </dsp:sp>
    <dsp:sp modelId="{39C335AB-28DE-414A-A32F-1F163530742D}">
      <dsp:nvSpPr>
        <dsp:cNvPr id="0" name=""/>
        <dsp:cNvSpPr/>
      </dsp:nvSpPr>
      <dsp:spPr>
        <a:xfrm rot="16200000">
          <a:off x="7213137" y="728869"/>
          <a:ext cx="3919598" cy="2461859"/>
        </a:xfrm>
        <a:prstGeom prst="flowChartManualOperation">
          <a:avLst/>
        </a:prstGeom>
        <a:solidFill>
          <a:schemeClr val="accent1">
            <a:shade val="50000"/>
            <a:hueOff val="167129"/>
            <a:satOff val="4478"/>
            <a:lumOff val="1972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0" tIns="0" rIns="88900" bIns="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b="1" kern="1200" dirty="0">
              <a:latin typeface="Montserrat" panose="00000500000000000000" pitchFamily="2" charset="0"/>
              <a:cs typeface="Calibri" panose="020F0502020204030204" pitchFamily="34" charset="0"/>
            </a:rPr>
            <a:t>Avaliação e melhoria contínua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400" b="1" kern="1200" dirty="0">
            <a:latin typeface="Montserrat" panose="00000500000000000000" pitchFamily="2" charset="0"/>
            <a:cs typeface="Calibri" panose="020F0502020204030204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200" b="0" kern="1200" dirty="0">
              <a:latin typeface="Montserrat" panose="00000500000000000000" pitchFamily="2" charset="0"/>
              <a:cs typeface="Calibri" panose="020F0502020204030204" pitchFamily="34" charset="0"/>
            </a:rPr>
            <a:t>Análise de tendências e padrões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200" b="0" kern="1200" dirty="0">
              <a:latin typeface="Montserrat" panose="00000500000000000000" pitchFamily="2" charset="0"/>
              <a:cs typeface="Calibri" panose="020F0502020204030204" pitchFamily="34" charset="0"/>
            </a:rPr>
            <a:t>Identificação dos pontos de melhoria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200" b="0" kern="1200" dirty="0">
              <a:latin typeface="Montserrat" panose="00000500000000000000" pitchFamily="2" charset="0"/>
              <a:cs typeface="Calibri" panose="020F0502020204030204" pitchFamily="34" charset="0"/>
            </a:rPr>
            <a:t>Revisão dos indicadores de desempenho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200" b="0" kern="1200" dirty="0">
              <a:latin typeface="Montserrat" panose="00000500000000000000" pitchFamily="2" charset="0"/>
              <a:cs typeface="Calibri" panose="020F0502020204030204" pitchFamily="34" charset="0"/>
            </a:rPr>
            <a:t>Monitoramento das metas e objetivos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200" b="0" kern="1200" dirty="0">
              <a:latin typeface="Montserrat" panose="00000500000000000000" pitchFamily="2" charset="0"/>
              <a:cs typeface="Calibri" panose="020F0502020204030204" pitchFamily="34" charset="0"/>
            </a:rPr>
            <a:t>Implementação de recomendações</a:t>
          </a:r>
        </a:p>
      </dsp:txBody>
      <dsp:txXfrm rot="5400000">
        <a:off x="7942007" y="783919"/>
        <a:ext cx="2461859" cy="23517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DA71DC-908E-4DC7-BDC4-436BD8225352}">
      <dsp:nvSpPr>
        <dsp:cNvPr id="0" name=""/>
        <dsp:cNvSpPr/>
      </dsp:nvSpPr>
      <dsp:spPr>
        <a:xfrm>
          <a:off x="0" y="0"/>
          <a:ext cx="7112149" cy="1122216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>
              <a:latin typeface="Montserrat" panose="00000500000000000000" pitchFamily="2" charset="0"/>
              <a:ea typeface="Calibri" panose="020F0502020204030204" pitchFamily="34" charset="0"/>
              <a:cs typeface="Calibri" panose="020F0502020204030204" pitchFamily="34" charset="0"/>
            </a:rPr>
            <a:t>Deve ser periodicamente disponibilizado pela unidade gestora do RPPS, em seu site, o Relatório de Governança Corporativa, instrumento de transparência e prestação de contas da gestão, que deverá ser previamente submetido ao conhecimento do Conselho Deliberativo e Conselho Fiscal</a:t>
          </a:r>
        </a:p>
      </dsp:txBody>
      <dsp:txXfrm>
        <a:off x="32869" y="32869"/>
        <a:ext cx="5806362" cy="1056478"/>
      </dsp:txXfrm>
    </dsp:sp>
    <dsp:sp modelId="{B0441DF6-B3E8-4A02-8CD9-C2A00CFFAD0F}">
      <dsp:nvSpPr>
        <dsp:cNvPr id="0" name=""/>
        <dsp:cNvSpPr/>
      </dsp:nvSpPr>
      <dsp:spPr>
        <a:xfrm>
          <a:off x="595642" y="1326255"/>
          <a:ext cx="7112149" cy="1122216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>
              <a:latin typeface="Montserrat" panose="00000500000000000000" pitchFamily="2" charset="0"/>
              <a:ea typeface="Calibri" panose="020F0502020204030204" pitchFamily="34" charset="0"/>
              <a:cs typeface="Calibri" panose="020F0502020204030204" pitchFamily="34" charset="0"/>
            </a:rPr>
            <a:t>Nível I e II– Periodicidade anual </a:t>
          </a:r>
        </a:p>
      </dsp:txBody>
      <dsp:txXfrm>
        <a:off x="628511" y="1359124"/>
        <a:ext cx="5721328" cy="1056478"/>
      </dsp:txXfrm>
    </dsp:sp>
    <dsp:sp modelId="{C47A0BE0-FC3B-43A8-9E3D-A4AB053D8F4B}">
      <dsp:nvSpPr>
        <dsp:cNvPr id="0" name=""/>
        <dsp:cNvSpPr/>
      </dsp:nvSpPr>
      <dsp:spPr>
        <a:xfrm>
          <a:off x="1182394" y="2652510"/>
          <a:ext cx="7112149" cy="1122216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>
              <a:latin typeface="Montserrat" panose="00000500000000000000" pitchFamily="2" charset="0"/>
              <a:ea typeface="Calibri" panose="020F0502020204030204" pitchFamily="34" charset="0"/>
              <a:cs typeface="Calibri" panose="020F0502020204030204" pitchFamily="34" charset="0"/>
            </a:rPr>
            <a:t>Nível III – Periodicidade semestral</a:t>
          </a:r>
        </a:p>
      </dsp:txBody>
      <dsp:txXfrm>
        <a:off x="1215263" y="2685379"/>
        <a:ext cx="5730218" cy="1056478"/>
      </dsp:txXfrm>
    </dsp:sp>
    <dsp:sp modelId="{F75EF2A0-A121-47EE-9E4A-5E4858C600D3}">
      <dsp:nvSpPr>
        <dsp:cNvPr id="0" name=""/>
        <dsp:cNvSpPr/>
      </dsp:nvSpPr>
      <dsp:spPr>
        <a:xfrm>
          <a:off x="1778037" y="3978765"/>
          <a:ext cx="7112149" cy="1122216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167129"/>
            <a:satOff val="4478"/>
            <a:lumOff val="1972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>
              <a:latin typeface="Montserrat" panose="00000500000000000000" pitchFamily="2" charset="0"/>
              <a:ea typeface="Calibri" panose="020F0502020204030204" pitchFamily="34" charset="0"/>
              <a:cs typeface="Calibri" panose="020F0502020204030204" pitchFamily="34" charset="0"/>
            </a:rPr>
            <a:t>Nível IV – Periodicidade trimestral</a:t>
          </a:r>
        </a:p>
      </dsp:txBody>
      <dsp:txXfrm>
        <a:off x="1810906" y="4011634"/>
        <a:ext cx="5721328" cy="1056478"/>
      </dsp:txXfrm>
    </dsp:sp>
    <dsp:sp modelId="{D5A64EE2-7C13-43C9-986C-0EC947679547}">
      <dsp:nvSpPr>
        <dsp:cNvPr id="0" name=""/>
        <dsp:cNvSpPr/>
      </dsp:nvSpPr>
      <dsp:spPr>
        <a:xfrm>
          <a:off x="6382709" y="859515"/>
          <a:ext cx="729440" cy="72944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400" kern="1200">
            <a:latin typeface="Montserrat" panose="00000500000000000000" pitchFamily="2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6546833" y="859515"/>
        <a:ext cx="401192" cy="548904"/>
      </dsp:txXfrm>
    </dsp:sp>
    <dsp:sp modelId="{218FEA1C-A1C4-46D2-85AB-5AA04EB46EB4}">
      <dsp:nvSpPr>
        <dsp:cNvPr id="0" name=""/>
        <dsp:cNvSpPr/>
      </dsp:nvSpPr>
      <dsp:spPr>
        <a:xfrm>
          <a:off x="6978351" y="2185770"/>
          <a:ext cx="729440" cy="72944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400" kern="1200">
            <a:latin typeface="Montserrat" panose="00000500000000000000" pitchFamily="2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7142475" y="2185770"/>
        <a:ext cx="401192" cy="548904"/>
      </dsp:txXfrm>
    </dsp:sp>
    <dsp:sp modelId="{80EC7EAA-50D2-4BB6-B7F9-53979EAFD599}">
      <dsp:nvSpPr>
        <dsp:cNvPr id="0" name=""/>
        <dsp:cNvSpPr/>
      </dsp:nvSpPr>
      <dsp:spPr>
        <a:xfrm>
          <a:off x="7565104" y="3512026"/>
          <a:ext cx="729440" cy="72944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400" kern="1200">
            <a:latin typeface="Montserrat" panose="00000500000000000000" pitchFamily="2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7729228" y="3512026"/>
        <a:ext cx="401192" cy="54890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3D10D0-2E11-4A19-8F2E-D2BFB1A7B673}">
      <dsp:nvSpPr>
        <dsp:cNvPr id="0" name=""/>
        <dsp:cNvSpPr/>
      </dsp:nvSpPr>
      <dsp:spPr>
        <a:xfrm>
          <a:off x="5775" y="2482188"/>
          <a:ext cx="1790555" cy="1074333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kern="1200" dirty="0"/>
            <a:t>Planejamento</a:t>
          </a:r>
        </a:p>
      </dsp:txBody>
      <dsp:txXfrm>
        <a:off x="37241" y="2513654"/>
        <a:ext cx="1727623" cy="1011401"/>
      </dsp:txXfrm>
    </dsp:sp>
    <dsp:sp modelId="{CB932A0D-287F-4C98-AA2F-93C1E1F57C3A}">
      <dsp:nvSpPr>
        <dsp:cNvPr id="0" name=""/>
        <dsp:cNvSpPr/>
      </dsp:nvSpPr>
      <dsp:spPr>
        <a:xfrm>
          <a:off x="1975386" y="2797326"/>
          <a:ext cx="379597" cy="4440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600" b="1" kern="1200"/>
        </a:p>
      </dsp:txBody>
      <dsp:txXfrm>
        <a:off x="1975386" y="2886137"/>
        <a:ext cx="265718" cy="266435"/>
      </dsp:txXfrm>
    </dsp:sp>
    <dsp:sp modelId="{8E0E7873-4FA1-439E-96B3-6BAD3CA65369}">
      <dsp:nvSpPr>
        <dsp:cNvPr id="0" name=""/>
        <dsp:cNvSpPr/>
      </dsp:nvSpPr>
      <dsp:spPr>
        <a:xfrm>
          <a:off x="2512553" y="2482188"/>
          <a:ext cx="1790555" cy="1074333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133703"/>
            <a:satOff val="3582"/>
            <a:lumOff val="157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kern="1200" dirty="0"/>
            <a:t>Estrutura</a:t>
          </a:r>
        </a:p>
      </dsp:txBody>
      <dsp:txXfrm>
        <a:off x="2544019" y="2513654"/>
        <a:ext cx="1727623" cy="1011401"/>
      </dsp:txXfrm>
    </dsp:sp>
    <dsp:sp modelId="{DF46BBB5-8519-4A2C-858A-545AAFB48366}">
      <dsp:nvSpPr>
        <dsp:cNvPr id="0" name=""/>
        <dsp:cNvSpPr/>
      </dsp:nvSpPr>
      <dsp:spPr>
        <a:xfrm>
          <a:off x="4482164" y="2797326"/>
          <a:ext cx="379597" cy="4440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175458"/>
            <a:satOff val="-1607"/>
            <a:lumOff val="1387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600" b="1" kern="1200"/>
        </a:p>
      </dsp:txBody>
      <dsp:txXfrm>
        <a:off x="4482164" y="2886137"/>
        <a:ext cx="265718" cy="266435"/>
      </dsp:txXfrm>
    </dsp:sp>
    <dsp:sp modelId="{B74165F3-CD19-42AC-8F20-4749DC0355F1}">
      <dsp:nvSpPr>
        <dsp:cNvPr id="0" name=""/>
        <dsp:cNvSpPr/>
      </dsp:nvSpPr>
      <dsp:spPr>
        <a:xfrm>
          <a:off x="5019330" y="2482188"/>
          <a:ext cx="1790555" cy="1074333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267407"/>
            <a:satOff val="7164"/>
            <a:lumOff val="3156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kern="1200" dirty="0"/>
            <a:t>Desenvolvimento</a:t>
          </a:r>
        </a:p>
      </dsp:txBody>
      <dsp:txXfrm>
        <a:off x="5050796" y="2513654"/>
        <a:ext cx="1727623" cy="1011401"/>
      </dsp:txXfrm>
    </dsp:sp>
    <dsp:sp modelId="{B70C9491-86B0-492F-BE85-E751D3DF3789}">
      <dsp:nvSpPr>
        <dsp:cNvPr id="0" name=""/>
        <dsp:cNvSpPr/>
      </dsp:nvSpPr>
      <dsp:spPr>
        <a:xfrm>
          <a:off x="6988941" y="2797326"/>
          <a:ext cx="379597" cy="4440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350915"/>
            <a:satOff val="-3215"/>
            <a:lumOff val="2775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600" b="1" kern="1200"/>
        </a:p>
      </dsp:txBody>
      <dsp:txXfrm>
        <a:off x="6988941" y="2886137"/>
        <a:ext cx="265718" cy="266435"/>
      </dsp:txXfrm>
    </dsp:sp>
    <dsp:sp modelId="{FA8D206B-9B7B-4A97-B163-8CBC95078D55}">
      <dsp:nvSpPr>
        <dsp:cNvPr id="0" name=""/>
        <dsp:cNvSpPr/>
      </dsp:nvSpPr>
      <dsp:spPr>
        <a:xfrm>
          <a:off x="7526108" y="2482188"/>
          <a:ext cx="1790555" cy="1074333"/>
        </a:xfrm>
        <a:prstGeom prst="roundRect">
          <a:avLst>
            <a:gd name="adj" fmla="val 10000"/>
          </a:avLst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kern="1200" dirty="0"/>
            <a:t>Conclusão</a:t>
          </a:r>
        </a:p>
      </dsp:txBody>
      <dsp:txXfrm>
        <a:off x="7557574" y="2513654"/>
        <a:ext cx="1727623" cy="1011401"/>
      </dsp:txXfrm>
    </dsp:sp>
    <dsp:sp modelId="{AE082B4D-D1D9-476E-97B9-BE21D81E2EF3}">
      <dsp:nvSpPr>
        <dsp:cNvPr id="0" name=""/>
        <dsp:cNvSpPr/>
      </dsp:nvSpPr>
      <dsp:spPr>
        <a:xfrm>
          <a:off x="9495719" y="2797326"/>
          <a:ext cx="379597" cy="4440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175458"/>
            <a:satOff val="-1607"/>
            <a:lumOff val="1387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600" b="1" kern="1200"/>
        </a:p>
      </dsp:txBody>
      <dsp:txXfrm>
        <a:off x="9495719" y="2886137"/>
        <a:ext cx="265718" cy="266435"/>
      </dsp:txXfrm>
    </dsp:sp>
    <dsp:sp modelId="{D00FB256-0B04-48C4-B69F-2EFAE10FE5BB}">
      <dsp:nvSpPr>
        <dsp:cNvPr id="0" name=""/>
        <dsp:cNvSpPr/>
      </dsp:nvSpPr>
      <dsp:spPr>
        <a:xfrm>
          <a:off x="10032885" y="2482188"/>
          <a:ext cx="1790555" cy="1074333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133703"/>
            <a:satOff val="3582"/>
            <a:lumOff val="157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kern="1200" dirty="0"/>
            <a:t>Anexos</a:t>
          </a:r>
        </a:p>
      </dsp:txBody>
      <dsp:txXfrm>
        <a:off x="10064351" y="2513654"/>
        <a:ext cx="1727623" cy="101140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2698D9-98DB-4AB5-A51E-28191922DFE9}">
      <dsp:nvSpPr>
        <dsp:cNvPr id="0" name=""/>
        <dsp:cNvSpPr/>
      </dsp:nvSpPr>
      <dsp:spPr>
        <a:xfrm>
          <a:off x="0" y="4123459"/>
          <a:ext cx="6744189" cy="75974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Alinhar responsabilidades de cada membro e prazos</a:t>
          </a:r>
        </a:p>
      </dsp:txBody>
      <dsp:txXfrm>
        <a:off x="0" y="4123459"/>
        <a:ext cx="6744189" cy="759742"/>
      </dsp:txXfrm>
    </dsp:sp>
    <dsp:sp modelId="{02A0654E-9502-4A3F-93C6-287A8957A4E5}">
      <dsp:nvSpPr>
        <dsp:cNvPr id="0" name=""/>
        <dsp:cNvSpPr/>
      </dsp:nvSpPr>
      <dsp:spPr>
        <a:xfrm rot="10800000">
          <a:off x="0" y="2809978"/>
          <a:ext cx="6744189" cy="1466953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Definir periodicidade</a:t>
          </a:r>
        </a:p>
      </dsp:txBody>
      <dsp:txXfrm rot="10800000">
        <a:off x="0" y="2809978"/>
        <a:ext cx="6744189" cy="953182"/>
      </dsp:txXfrm>
    </dsp:sp>
    <dsp:sp modelId="{63DF7701-799E-4B9B-98A6-1FEDF233355E}">
      <dsp:nvSpPr>
        <dsp:cNvPr id="0" name=""/>
        <dsp:cNvSpPr/>
      </dsp:nvSpPr>
      <dsp:spPr>
        <a:xfrm rot="10800000">
          <a:off x="0" y="1370315"/>
          <a:ext cx="6744189" cy="1413599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Definir escopo e objetivo do relatório</a:t>
          </a:r>
        </a:p>
      </dsp:txBody>
      <dsp:txXfrm rot="10800000">
        <a:off x="0" y="1370315"/>
        <a:ext cx="6744189" cy="918514"/>
      </dsp:txXfrm>
    </dsp:sp>
    <dsp:sp modelId="{7DEEF190-2AF9-4AE4-A889-F170EA8250FC}">
      <dsp:nvSpPr>
        <dsp:cNvPr id="0" name=""/>
        <dsp:cNvSpPr/>
      </dsp:nvSpPr>
      <dsp:spPr>
        <a:xfrm rot="10800000">
          <a:off x="0" y="0"/>
          <a:ext cx="6744189" cy="1310815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Reunir os gestores para identificar quais os dados relevantes em cada área</a:t>
          </a:r>
        </a:p>
      </dsp:txBody>
      <dsp:txXfrm rot="10800000">
        <a:off x="0" y="0"/>
        <a:ext cx="6744189" cy="85172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C34E56-4C13-4B1B-A64D-62DEC1030FBB}">
      <dsp:nvSpPr>
        <dsp:cNvPr id="0" name=""/>
        <dsp:cNvSpPr/>
      </dsp:nvSpPr>
      <dsp:spPr>
        <a:xfrm>
          <a:off x="0" y="964"/>
          <a:ext cx="6584136" cy="98666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 dirty="0"/>
            <a:t>Incluir documentos complementares que possam ser úteis para consulta futura, como gráficos, tabelas de desempenho, relatórios de auditoria, ou qualquer material relevante.</a:t>
          </a:r>
          <a:endParaRPr lang="pt-BR" sz="1800" kern="1200" dirty="0"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0" y="964"/>
        <a:ext cx="6584136" cy="98666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5E82F5-38D1-4278-9AF8-935F63ECC261}">
      <dsp:nvSpPr>
        <dsp:cNvPr id="0" name=""/>
        <dsp:cNvSpPr/>
      </dsp:nvSpPr>
      <dsp:spPr>
        <a:xfrm>
          <a:off x="725" y="361519"/>
          <a:ext cx="2830020" cy="1698012"/>
        </a:xfrm>
        <a:prstGeom prst="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>
              <a:latin typeface="Montserrat" panose="00000500000000000000" pitchFamily="2" charset="0"/>
            </a:rPr>
            <a:t>Permite verificar a </a:t>
          </a:r>
          <a:r>
            <a:rPr lang="pt-BR" sz="1600" b="1" kern="1200" dirty="0">
              <a:latin typeface="Montserrat" panose="00000500000000000000" pitchFamily="2" charset="0"/>
            </a:rPr>
            <a:t>aderência entre o planejado e o executado</a:t>
          </a:r>
          <a:r>
            <a:rPr lang="pt-BR" sz="1600" kern="1200" dirty="0">
              <a:latin typeface="Montserrat" panose="00000500000000000000" pitchFamily="2" charset="0"/>
            </a:rPr>
            <a:t>;</a:t>
          </a:r>
        </a:p>
      </dsp:txBody>
      <dsp:txXfrm>
        <a:off x="725" y="361519"/>
        <a:ext cx="2830020" cy="1698012"/>
      </dsp:txXfrm>
    </dsp:sp>
    <dsp:sp modelId="{496E6A24-6C0C-4D8B-8CE7-2F39AAD106C1}">
      <dsp:nvSpPr>
        <dsp:cNvPr id="0" name=""/>
        <dsp:cNvSpPr/>
      </dsp:nvSpPr>
      <dsp:spPr>
        <a:xfrm>
          <a:off x="3113748" y="361519"/>
          <a:ext cx="2830020" cy="1698012"/>
        </a:xfrm>
        <a:prstGeom prst="rect">
          <a:avLst/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>
              <a:latin typeface="Montserrat" panose="00000500000000000000" pitchFamily="2" charset="0"/>
            </a:rPr>
            <a:t>Aponta </a:t>
          </a:r>
          <a:r>
            <a:rPr lang="pt-BR" sz="1600" b="1" kern="1200">
              <a:latin typeface="Montserrat" panose="00000500000000000000" pitchFamily="2" charset="0"/>
            </a:rPr>
            <a:t>riscos, não conformidades e oportunidades de melhoria</a:t>
          </a:r>
          <a:r>
            <a:rPr lang="pt-BR" sz="1600" kern="1200">
              <a:latin typeface="Montserrat" panose="00000500000000000000" pitchFamily="2" charset="0"/>
            </a:rPr>
            <a:t>;</a:t>
          </a:r>
        </a:p>
      </dsp:txBody>
      <dsp:txXfrm>
        <a:off x="3113748" y="361519"/>
        <a:ext cx="2830020" cy="1698012"/>
      </dsp:txXfrm>
    </dsp:sp>
    <dsp:sp modelId="{7B7057D8-36E8-42B0-99F8-9BF3B1DE9C38}">
      <dsp:nvSpPr>
        <dsp:cNvPr id="0" name=""/>
        <dsp:cNvSpPr/>
      </dsp:nvSpPr>
      <dsp:spPr>
        <a:xfrm>
          <a:off x="725" y="2342534"/>
          <a:ext cx="2830020" cy="1698012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>
              <a:latin typeface="Montserrat" panose="00000500000000000000" pitchFamily="2" charset="0"/>
            </a:rPr>
            <a:t>Subsidia a </a:t>
          </a:r>
          <a:r>
            <a:rPr lang="pt-BR" sz="1600" b="1" kern="1200">
              <a:latin typeface="Montserrat" panose="00000500000000000000" pitchFamily="2" charset="0"/>
            </a:rPr>
            <a:t>avaliação dos resultados da gestão</a:t>
          </a:r>
          <a:r>
            <a:rPr lang="pt-BR" sz="1600" kern="1200">
              <a:latin typeface="Montserrat" panose="00000500000000000000" pitchFamily="2" charset="0"/>
            </a:rPr>
            <a:t> e das políticas previdenciárias;</a:t>
          </a:r>
        </a:p>
      </dsp:txBody>
      <dsp:txXfrm>
        <a:off x="725" y="2342534"/>
        <a:ext cx="2830020" cy="1698012"/>
      </dsp:txXfrm>
    </dsp:sp>
    <dsp:sp modelId="{5DCAAF35-4C58-4572-82F6-B071CF9547AC}">
      <dsp:nvSpPr>
        <dsp:cNvPr id="0" name=""/>
        <dsp:cNvSpPr/>
      </dsp:nvSpPr>
      <dsp:spPr>
        <a:xfrm>
          <a:off x="3113748" y="2342534"/>
          <a:ext cx="2830020" cy="1698012"/>
        </a:xfrm>
        <a:prstGeom prst="rect">
          <a:avLst/>
        </a:prstGeom>
        <a:solidFill>
          <a:schemeClr val="accent1">
            <a:shade val="50000"/>
            <a:hueOff val="167129"/>
            <a:satOff val="4478"/>
            <a:lumOff val="1972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>
              <a:latin typeface="Montserrat" panose="00000500000000000000" pitchFamily="2" charset="0"/>
            </a:rPr>
            <a:t>Favorece o </a:t>
          </a:r>
          <a:r>
            <a:rPr lang="pt-BR" sz="1600" b="1" kern="1200">
              <a:latin typeface="Montserrat" panose="00000500000000000000" pitchFamily="2" charset="0"/>
            </a:rPr>
            <a:t>acompanhamento contínuo das recomendações</a:t>
          </a:r>
          <a:r>
            <a:rPr lang="pt-BR" sz="1600" kern="1200">
              <a:latin typeface="Montserrat" panose="00000500000000000000" pitchFamily="2" charset="0"/>
            </a:rPr>
            <a:t> do conselho e da auditoria interna.</a:t>
          </a:r>
        </a:p>
      </dsp:txBody>
      <dsp:txXfrm>
        <a:off x="3113748" y="2342534"/>
        <a:ext cx="2830020" cy="169801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E28190-01D4-45DA-ADCF-9AE5BD811583}">
      <dsp:nvSpPr>
        <dsp:cNvPr id="0" name=""/>
        <dsp:cNvSpPr/>
      </dsp:nvSpPr>
      <dsp:spPr>
        <a:xfrm>
          <a:off x="0" y="2366589"/>
          <a:ext cx="4952286" cy="517751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>
              <a:latin typeface="Montserrat" panose="00000500000000000000" pitchFamily="2" charset="0"/>
            </a:rPr>
            <a:t>Evidências que sustentam as </a:t>
          </a:r>
          <a:r>
            <a:rPr lang="pt-BR" sz="1400" b="1" kern="1200">
              <a:latin typeface="Montserrat" panose="00000500000000000000" pitchFamily="2" charset="0"/>
            </a:rPr>
            <a:t>decisões e pareceres</a:t>
          </a:r>
          <a:r>
            <a:rPr lang="pt-BR" sz="1400" kern="1200">
              <a:latin typeface="Montserrat" panose="00000500000000000000" pitchFamily="2" charset="0"/>
            </a:rPr>
            <a:t> do Conselho.</a:t>
          </a:r>
        </a:p>
      </dsp:txBody>
      <dsp:txXfrm>
        <a:off x="0" y="2366589"/>
        <a:ext cx="4952286" cy="517751"/>
      </dsp:txXfrm>
    </dsp:sp>
    <dsp:sp modelId="{5AEAD535-595F-4E7F-B64A-B1A010E1AEE5}">
      <dsp:nvSpPr>
        <dsp:cNvPr id="0" name=""/>
        <dsp:cNvSpPr/>
      </dsp:nvSpPr>
      <dsp:spPr>
        <a:xfrm rot="10800000">
          <a:off x="0" y="1578053"/>
          <a:ext cx="4952286" cy="796302"/>
        </a:xfrm>
        <a:prstGeom prst="upArrowCallout">
          <a:avLst/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>
              <a:latin typeface="Montserrat" panose="00000500000000000000" pitchFamily="2" charset="0"/>
            </a:rPr>
            <a:t>Ações de </a:t>
          </a:r>
          <a:r>
            <a:rPr lang="pt-BR" sz="1400" b="1" kern="1200">
              <a:latin typeface="Montserrat" panose="00000500000000000000" pitchFamily="2" charset="0"/>
            </a:rPr>
            <a:t>capacitação, governança e transparência</a:t>
          </a:r>
          <a:r>
            <a:rPr lang="pt-BR" sz="1400" kern="1200">
              <a:latin typeface="Montserrat" panose="00000500000000000000" pitchFamily="2" charset="0"/>
            </a:rPr>
            <a:t>;</a:t>
          </a:r>
        </a:p>
      </dsp:txBody>
      <dsp:txXfrm rot="10800000">
        <a:off x="0" y="1578053"/>
        <a:ext cx="4952286" cy="517413"/>
      </dsp:txXfrm>
    </dsp:sp>
    <dsp:sp modelId="{5C7D6617-95E6-41E2-A8AE-69C57AD3148B}">
      <dsp:nvSpPr>
        <dsp:cNvPr id="0" name=""/>
        <dsp:cNvSpPr/>
      </dsp:nvSpPr>
      <dsp:spPr>
        <a:xfrm rot="10800000">
          <a:off x="0" y="789517"/>
          <a:ext cx="4952286" cy="796302"/>
        </a:xfrm>
        <a:prstGeom prst="upArrowCallout">
          <a:avLst/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>
              <a:latin typeface="Montserrat" panose="00000500000000000000" pitchFamily="2" charset="0"/>
            </a:rPr>
            <a:t>Regularidade dos </a:t>
          </a:r>
          <a:r>
            <a:rPr lang="pt-BR" sz="1400" b="1" kern="1200">
              <a:latin typeface="Montserrat" panose="00000500000000000000" pitchFamily="2" charset="0"/>
            </a:rPr>
            <a:t>processos e controles internos</a:t>
          </a:r>
          <a:r>
            <a:rPr lang="pt-BR" sz="1400" kern="1200">
              <a:latin typeface="Montserrat" panose="00000500000000000000" pitchFamily="2" charset="0"/>
            </a:rPr>
            <a:t>;</a:t>
          </a:r>
        </a:p>
      </dsp:txBody>
      <dsp:txXfrm rot="10800000">
        <a:off x="0" y="789517"/>
        <a:ext cx="4952286" cy="517413"/>
      </dsp:txXfrm>
    </dsp:sp>
    <dsp:sp modelId="{4B73672C-E93D-4E87-8FD8-9057ECE8C25F}">
      <dsp:nvSpPr>
        <dsp:cNvPr id="0" name=""/>
        <dsp:cNvSpPr/>
      </dsp:nvSpPr>
      <dsp:spPr>
        <a:xfrm rot="10800000">
          <a:off x="0" y="980"/>
          <a:ext cx="4952286" cy="796302"/>
        </a:xfrm>
        <a:prstGeom prst="upArrowCallou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>
              <a:latin typeface="Montserrat" panose="00000500000000000000" pitchFamily="2" charset="0"/>
            </a:rPr>
            <a:t>Cumprimento das </a:t>
          </a:r>
          <a:r>
            <a:rPr lang="pt-BR" sz="1400" b="1" kern="1200" dirty="0">
              <a:latin typeface="Montserrat" panose="00000500000000000000" pitchFamily="2" charset="0"/>
            </a:rPr>
            <a:t>metas e indicadores estratégicos</a:t>
          </a:r>
          <a:r>
            <a:rPr lang="pt-BR" sz="1400" kern="1200" dirty="0">
              <a:latin typeface="Montserrat" panose="00000500000000000000" pitchFamily="2" charset="0"/>
            </a:rPr>
            <a:t>;</a:t>
          </a:r>
        </a:p>
      </dsp:txBody>
      <dsp:txXfrm rot="10800000">
        <a:off x="0" y="980"/>
        <a:ext cx="4952286" cy="51741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7715E1-7121-4BEF-86FF-F7DE11C20101}">
      <dsp:nvSpPr>
        <dsp:cNvPr id="0" name=""/>
        <dsp:cNvSpPr/>
      </dsp:nvSpPr>
      <dsp:spPr>
        <a:xfrm>
          <a:off x="-4888582" y="-749141"/>
          <a:ext cx="5822359" cy="5822359"/>
        </a:xfrm>
        <a:prstGeom prst="blockArc">
          <a:avLst>
            <a:gd name="adj1" fmla="val 18900000"/>
            <a:gd name="adj2" fmla="val 2700000"/>
            <a:gd name="adj3" fmla="val 371"/>
          </a:avLst>
        </a:pr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407F57-2879-4105-87BB-D1BE3BAD3F2C}">
      <dsp:nvSpPr>
        <dsp:cNvPr id="0" name=""/>
        <dsp:cNvSpPr/>
      </dsp:nvSpPr>
      <dsp:spPr>
        <a:xfrm>
          <a:off x="600559" y="432407"/>
          <a:ext cx="8726757" cy="864815"/>
        </a:xfrm>
        <a:prstGeom prst="rect">
          <a:avLst/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6447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kern="1200" dirty="0">
              <a:latin typeface="Montserrat" panose="00000500000000000000" pitchFamily="2" charset="0"/>
            </a:rPr>
            <a:t>Diretoria de Previdência</a:t>
          </a:r>
          <a:r>
            <a:rPr lang="pt-BR" sz="1600" kern="1200" dirty="0">
              <a:latin typeface="Montserrat" panose="00000500000000000000" pitchFamily="2" charset="0"/>
            </a:rPr>
            <a:t>, que executa e consolida informações;</a:t>
          </a:r>
        </a:p>
      </dsp:txBody>
      <dsp:txXfrm>
        <a:off x="600559" y="432407"/>
        <a:ext cx="8726757" cy="864815"/>
      </dsp:txXfrm>
    </dsp:sp>
    <dsp:sp modelId="{33A3E906-F99C-4D30-A24D-2AD01358F6C0}">
      <dsp:nvSpPr>
        <dsp:cNvPr id="0" name=""/>
        <dsp:cNvSpPr/>
      </dsp:nvSpPr>
      <dsp:spPr>
        <a:xfrm>
          <a:off x="60050" y="324305"/>
          <a:ext cx="1081019" cy="10810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C2DDEF-CE8F-49FF-85B0-8FEE6C8726A5}">
      <dsp:nvSpPr>
        <dsp:cNvPr id="0" name=""/>
        <dsp:cNvSpPr/>
      </dsp:nvSpPr>
      <dsp:spPr>
        <a:xfrm>
          <a:off x="914920" y="1729630"/>
          <a:ext cx="8412397" cy="864815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6447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kern="1200">
              <a:latin typeface="Montserrat" panose="00000500000000000000" pitchFamily="2" charset="0"/>
            </a:rPr>
            <a:t>Controle Interno</a:t>
          </a:r>
          <a:r>
            <a:rPr lang="pt-BR" sz="1600" kern="1200">
              <a:latin typeface="Montserrat" panose="00000500000000000000" pitchFamily="2" charset="0"/>
            </a:rPr>
            <a:t>, que avalia e recomenda melhorias;</a:t>
          </a:r>
        </a:p>
      </dsp:txBody>
      <dsp:txXfrm>
        <a:off x="914920" y="1729630"/>
        <a:ext cx="8412397" cy="864815"/>
      </dsp:txXfrm>
    </dsp:sp>
    <dsp:sp modelId="{4ADAA0D0-E562-4FE5-95A6-792D0E6B0EB0}">
      <dsp:nvSpPr>
        <dsp:cNvPr id="0" name=""/>
        <dsp:cNvSpPr/>
      </dsp:nvSpPr>
      <dsp:spPr>
        <a:xfrm>
          <a:off x="374410" y="1621528"/>
          <a:ext cx="1081019" cy="10810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222839"/>
              <a:satOff val="5970"/>
              <a:lumOff val="2630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0DA010-351B-4678-8297-37C736B02BBB}">
      <dsp:nvSpPr>
        <dsp:cNvPr id="0" name=""/>
        <dsp:cNvSpPr/>
      </dsp:nvSpPr>
      <dsp:spPr>
        <a:xfrm>
          <a:off x="600559" y="3026853"/>
          <a:ext cx="8726757" cy="864815"/>
        </a:xfrm>
        <a:prstGeom prst="rect">
          <a:avLst/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6447" tIns="40640" rIns="40640" bIns="4064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kern="1200">
              <a:latin typeface="Montserrat" panose="00000500000000000000" pitchFamily="2" charset="0"/>
            </a:rPr>
            <a:t>Conselhos</a:t>
          </a:r>
          <a:r>
            <a:rPr lang="pt-BR" sz="1600" kern="1200">
              <a:latin typeface="Montserrat" panose="00000500000000000000" pitchFamily="2" charset="0"/>
            </a:rPr>
            <a:t>, que fiscalizam, deliberam e acompanham a execução.</a:t>
          </a:r>
        </a:p>
      </dsp:txBody>
      <dsp:txXfrm>
        <a:off x="600559" y="3026853"/>
        <a:ext cx="8726757" cy="864815"/>
      </dsp:txXfrm>
    </dsp:sp>
    <dsp:sp modelId="{082E6A24-90F6-4DB2-9BBC-5B744D898CA0}">
      <dsp:nvSpPr>
        <dsp:cNvPr id="0" name=""/>
        <dsp:cNvSpPr/>
      </dsp:nvSpPr>
      <dsp:spPr>
        <a:xfrm>
          <a:off x="60050" y="2918751"/>
          <a:ext cx="1081019" cy="10810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222839"/>
              <a:satOff val="5970"/>
              <a:lumOff val="2630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0BE354-B10E-4689-ADA3-F518FD02517F}">
      <dsp:nvSpPr>
        <dsp:cNvPr id="0" name=""/>
        <dsp:cNvSpPr/>
      </dsp:nvSpPr>
      <dsp:spPr>
        <a:xfrm>
          <a:off x="0" y="527"/>
          <a:ext cx="9273735" cy="0"/>
        </a:xfrm>
        <a:prstGeom prst="line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11DCD0-49DE-466D-8798-B3124B41598B}">
      <dsp:nvSpPr>
        <dsp:cNvPr id="0" name=""/>
        <dsp:cNvSpPr/>
      </dsp:nvSpPr>
      <dsp:spPr>
        <a:xfrm>
          <a:off x="0" y="527"/>
          <a:ext cx="9273735" cy="8646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kern="1200" dirty="0">
              <a:solidFill>
                <a:srgbClr val="002060"/>
              </a:solidFill>
              <a:latin typeface="Montserrat" panose="00000500000000000000" pitchFamily="2" charset="0"/>
            </a:rPr>
            <a:t>Padronizar o formato e os critérios de avaliação</a:t>
          </a:r>
          <a:r>
            <a:rPr lang="pt-BR" sz="1600" kern="1200" dirty="0">
              <a:solidFill>
                <a:srgbClr val="002060"/>
              </a:solidFill>
              <a:latin typeface="Montserrat" panose="00000500000000000000" pitchFamily="2" charset="0"/>
            </a:rPr>
            <a:t>, fortalecendo a comparabilidade entre períodos e a rastreabilidade das ações.</a:t>
          </a:r>
        </a:p>
      </dsp:txBody>
      <dsp:txXfrm>
        <a:off x="0" y="527"/>
        <a:ext cx="9273735" cy="864604"/>
      </dsp:txXfrm>
    </dsp:sp>
    <dsp:sp modelId="{81CF9345-429A-4B61-ACB1-14ED3A53EC6A}">
      <dsp:nvSpPr>
        <dsp:cNvPr id="0" name=""/>
        <dsp:cNvSpPr/>
      </dsp:nvSpPr>
      <dsp:spPr>
        <a:xfrm>
          <a:off x="0" y="865132"/>
          <a:ext cx="9273735" cy="0"/>
        </a:xfrm>
        <a:prstGeom prst="line">
          <a:avLst/>
        </a:prstGeom>
        <a:solidFill>
          <a:schemeClr val="accent1">
            <a:shade val="50000"/>
            <a:hueOff val="133703"/>
            <a:satOff val="3582"/>
            <a:lumOff val="15781"/>
            <a:alphaOff val="0"/>
          </a:schemeClr>
        </a:solidFill>
        <a:ln w="12700" cap="flat" cmpd="sng" algn="ctr">
          <a:solidFill>
            <a:schemeClr val="accent1">
              <a:shade val="50000"/>
              <a:hueOff val="133703"/>
              <a:satOff val="3582"/>
              <a:lumOff val="1578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CE424A-0FBB-492F-9592-64EB9F57B0ED}">
      <dsp:nvSpPr>
        <dsp:cNvPr id="0" name=""/>
        <dsp:cNvSpPr/>
      </dsp:nvSpPr>
      <dsp:spPr>
        <a:xfrm>
          <a:off x="0" y="865132"/>
          <a:ext cx="9273735" cy="8646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kern="1200">
              <a:solidFill>
                <a:srgbClr val="002060"/>
              </a:solidFill>
              <a:latin typeface="Montserrat" panose="00000500000000000000" pitchFamily="2" charset="0"/>
            </a:rPr>
            <a:t>Assegurar clareza e objetividade das informações</a:t>
          </a:r>
          <a:r>
            <a:rPr lang="pt-BR" sz="1600" kern="1200">
              <a:solidFill>
                <a:srgbClr val="002060"/>
              </a:solidFill>
              <a:latin typeface="Montserrat" panose="00000500000000000000" pitchFamily="2" charset="0"/>
            </a:rPr>
            <a:t>, de modo que os dados apresentados subsidiem decisões com maior segurança e transparência.</a:t>
          </a:r>
        </a:p>
      </dsp:txBody>
      <dsp:txXfrm>
        <a:off x="0" y="865132"/>
        <a:ext cx="9273735" cy="864604"/>
      </dsp:txXfrm>
    </dsp:sp>
    <dsp:sp modelId="{AB17E696-5B2C-4953-9E7A-7D6DFCAD1295}">
      <dsp:nvSpPr>
        <dsp:cNvPr id="0" name=""/>
        <dsp:cNvSpPr/>
      </dsp:nvSpPr>
      <dsp:spPr>
        <a:xfrm>
          <a:off x="0" y="1729736"/>
          <a:ext cx="9273735" cy="0"/>
        </a:xfrm>
        <a:prstGeom prst="line">
          <a:avLst/>
        </a:prstGeom>
        <a:solidFill>
          <a:schemeClr val="accent1">
            <a:shade val="50000"/>
            <a:hueOff val="267407"/>
            <a:satOff val="7164"/>
            <a:lumOff val="31562"/>
            <a:alphaOff val="0"/>
          </a:schemeClr>
        </a:solidFill>
        <a:ln w="12700" cap="flat" cmpd="sng" algn="ctr">
          <a:solidFill>
            <a:schemeClr val="accent1">
              <a:shade val="50000"/>
              <a:hueOff val="267407"/>
              <a:satOff val="7164"/>
              <a:lumOff val="3156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AC5A8B-0E92-4451-8467-5310D6B37327}">
      <dsp:nvSpPr>
        <dsp:cNvPr id="0" name=""/>
        <dsp:cNvSpPr/>
      </dsp:nvSpPr>
      <dsp:spPr>
        <a:xfrm>
          <a:off x="0" y="1729736"/>
          <a:ext cx="9273735" cy="8646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kern="1200">
              <a:solidFill>
                <a:srgbClr val="002060"/>
              </a:solidFill>
              <a:latin typeface="Montserrat" panose="00000500000000000000" pitchFamily="2" charset="0"/>
            </a:rPr>
            <a:t>Manter a periodicidade e a consistência dos registros</a:t>
          </a:r>
          <a:r>
            <a:rPr lang="pt-BR" sz="1600" kern="1200">
              <a:solidFill>
                <a:srgbClr val="002060"/>
              </a:solidFill>
              <a:latin typeface="Montserrat" panose="00000500000000000000" pitchFamily="2" charset="0"/>
            </a:rPr>
            <a:t>, garantindo a rastreabilidade das ações e o monitoramento contínuo dos indicadores.</a:t>
          </a:r>
        </a:p>
      </dsp:txBody>
      <dsp:txXfrm>
        <a:off x="0" y="1729736"/>
        <a:ext cx="9273735" cy="864604"/>
      </dsp:txXfrm>
    </dsp:sp>
    <dsp:sp modelId="{BC5645D7-4447-47C4-B6DD-C9CEC9106C57}">
      <dsp:nvSpPr>
        <dsp:cNvPr id="0" name=""/>
        <dsp:cNvSpPr/>
      </dsp:nvSpPr>
      <dsp:spPr>
        <a:xfrm>
          <a:off x="0" y="2594340"/>
          <a:ext cx="9273735" cy="0"/>
        </a:xfrm>
        <a:prstGeom prst="line">
          <a:avLst/>
        </a:prstGeom>
        <a:solidFill>
          <a:schemeClr val="accent1">
            <a:shade val="50000"/>
            <a:hueOff val="267407"/>
            <a:satOff val="7164"/>
            <a:lumOff val="31562"/>
            <a:alphaOff val="0"/>
          </a:schemeClr>
        </a:solidFill>
        <a:ln w="12700" cap="flat" cmpd="sng" algn="ctr">
          <a:solidFill>
            <a:schemeClr val="accent1">
              <a:shade val="50000"/>
              <a:hueOff val="267407"/>
              <a:satOff val="7164"/>
              <a:lumOff val="3156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43E360-520D-4D03-9ADF-BEB5A77B4CC5}">
      <dsp:nvSpPr>
        <dsp:cNvPr id="0" name=""/>
        <dsp:cNvSpPr/>
      </dsp:nvSpPr>
      <dsp:spPr>
        <a:xfrm>
          <a:off x="0" y="2594340"/>
          <a:ext cx="9273735" cy="8646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kern="1200" dirty="0">
              <a:solidFill>
                <a:srgbClr val="002060"/>
              </a:solidFill>
              <a:latin typeface="Montserrat" panose="00000500000000000000" pitchFamily="2" charset="0"/>
            </a:rPr>
            <a:t>Ampliar o diálogo entre gestão e conselhos</a:t>
          </a:r>
          <a:r>
            <a:rPr lang="pt-BR" sz="1600" kern="1200" dirty="0">
              <a:solidFill>
                <a:srgbClr val="002060"/>
              </a:solidFill>
              <a:latin typeface="Montserrat" panose="00000500000000000000" pitchFamily="2" charset="0"/>
            </a:rPr>
            <a:t>, favorecendo o entendimento comum sobre resultados, riscos e planos de ação.</a:t>
          </a:r>
        </a:p>
      </dsp:txBody>
      <dsp:txXfrm>
        <a:off x="0" y="2594340"/>
        <a:ext cx="9273735" cy="864604"/>
      </dsp:txXfrm>
    </dsp:sp>
    <dsp:sp modelId="{508A5094-65C4-4D10-AE61-CB0BF5973C5E}">
      <dsp:nvSpPr>
        <dsp:cNvPr id="0" name=""/>
        <dsp:cNvSpPr/>
      </dsp:nvSpPr>
      <dsp:spPr>
        <a:xfrm>
          <a:off x="0" y="3458944"/>
          <a:ext cx="9273735" cy="0"/>
        </a:xfrm>
        <a:prstGeom prst="line">
          <a:avLst/>
        </a:prstGeom>
        <a:solidFill>
          <a:schemeClr val="accent1">
            <a:shade val="50000"/>
            <a:hueOff val="133703"/>
            <a:satOff val="3582"/>
            <a:lumOff val="15781"/>
            <a:alphaOff val="0"/>
          </a:schemeClr>
        </a:solidFill>
        <a:ln w="12700" cap="flat" cmpd="sng" algn="ctr">
          <a:solidFill>
            <a:schemeClr val="accent1">
              <a:shade val="50000"/>
              <a:hueOff val="133703"/>
              <a:satOff val="3582"/>
              <a:lumOff val="1578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E808CB-D3B1-4CA7-8CFD-044CA63E432A}">
      <dsp:nvSpPr>
        <dsp:cNvPr id="0" name=""/>
        <dsp:cNvSpPr/>
      </dsp:nvSpPr>
      <dsp:spPr>
        <a:xfrm>
          <a:off x="0" y="3458944"/>
          <a:ext cx="9273735" cy="8646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kern="1200" dirty="0">
              <a:solidFill>
                <a:srgbClr val="002060"/>
              </a:solidFill>
              <a:latin typeface="Montserrat" panose="00000500000000000000" pitchFamily="2" charset="0"/>
              <a:ea typeface="+mn-ea"/>
              <a:cs typeface="+mn-cs"/>
            </a:rPr>
            <a:t>Consolidar o ciclo de controle, </a:t>
          </a:r>
          <a:r>
            <a:rPr lang="pt-BR" sz="1600" b="0" kern="1200" dirty="0">
              <a:solidFill>
                <a:srgbClr val="002060"/>
              </a:solidFill>
              <a:latin typeface="Montserrat" panose="00000500000000000000" pitchFamily="2" charset="0"/>
              <a:ea typeface="+mn-ea"/>
              <a:cs typeface="+mn-cs"/>
            </a:rPr>
            <a:t>em que as deliberações dos conselhos gerem ajustes e aprimoramentos nos processos internos.</a:t>
          </a:r>
          <a:endParaRPr lang="pt-BR" sz="1600" b="1" kern="1200" dirty="0">
            <a:solidFill>
              <a:srgbClr val="002060"/>
            </a:solidFill>
            <a:latin typeface="Montserrat" panose="00000500000000000000" pitchFamily="2" charset="0"/>
            <a:ea typeface="+mn-ea"/>
            <a:cs typeface="+mn-cs"/>
          </a:endParaRPr>
        </a:p>
      </dsp:txBody>
      <dsp:txXfrm>
        <a:off x="0" y="3458944"/>
        <a:ext cx="9273735" cy="8646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AE6F49-BB0E-4ADA-823B-E9AF495DF89A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A51DDB-60EB-4427-BEC4-A00B8E36999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30704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7983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85229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9640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13490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1628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26646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75972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87299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68273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13716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3043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78BB8-C6BA-4D00-AB66-919596DDD1DF}" type="datetimeFigureOut">
              <a:rPr lang="pt-BR" smtClean="0"/>
              <a:t>11/12/2025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02A93-A44D-4EE6-84A0-D7DEA0B616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1280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7.xml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12" Type="http://schemas.microsoft.com/office/2007/relationships/diagramDrawing" Target="../diagrams/drawing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6.xml"/><Relationship Id="rId11" Type="http://schemas.openxmlformats.org/officeDocument/2006/relationships/diagramColors" Target="../diagrams/colors7.xml"/><Relationship Id="rId5" Type="http://schemas.openxmlformats.org/officeDocument/2006/relationships/diagramQuickStyle" Target="../diagrams/quickStyle6.xml"/><Relationship Id="rId10" Type="http://schemas.openxmlformats.org/officeDocument/2006/relationships/diagramQuickStyle" Target="../diagrams/quickStyle7.xml"/><Relationship Id="rId4" Type="http://schemas.openxmlformats.org/officeDocument/2006/relationships/diagramLayout" Target="../diagrams/layout6.xml"/><Relationship Id="rId9" Type="http://schemas.openxmlformats.org/officeDocument/2006/relationships/diagramLayout" Target="../diagrams/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10" Type="http://schemas.openxmlformats.org/officeDocument/2006/relationships/image" Target="../media/image22.png"/><Relationship Id="rId4" Type="http://schemas.openxmlformats.org/officeDocument/2006/relationships/diagramLayout" Target="../diagrams/layout8.xml"/><Relationship Id="rId9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jpeg"/><Relationship Id="rId4" Type="http://schemas.openxmlformats.org/officeDocument/2006/relationships/image" Target="../media/image24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Logotipo&#10;&#10;O conteúdo gerado por IA pode estar incorreto.">
            <a:extLst>
              <a:ext uri="{FF2B5EF4-FFF2-40B4-BE49-F238E27FC236}">
                <a16:creationId xmlns:a16="http://schemas.microsoft.com/office/drawing/2014/main" id="{C517D86F-BF7C-CAD3-6864-3C2B2F484D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Retângulo: Cantos Arredondados 2">
            <a:extLst>
              <a:ext uri="{FF2B5EF4-FFF2-40B4-BE49-F238E27FC236}">
                <a16:creationId xmlns:a16="http://schemas.microsoft.com/office/drawing/2014/main" id="{30C91B31-05B9-E08C-6D51-7E693A69D0A6}"/>
              </a:ext>
            </a:extLst>
          </p:cNvPr>
          <p:cNvSpPr/>
          <p:nvPr/>
        </p:nvSpPr>
        <p:spPr>
          <a:xfrm>
            <a:off x="-677333" y="5486399"/>
            <a:ext cx="6587066" cy="1172665"/>
          </a:xfrm>
          <a:prstGeom prst="roundRect">
            <a:avLst/>
          </a:pr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38C60D7F-7D73-1A39-96AC-995BC7C256BE}"/>
              </a:ext>
            </a:extLst>
          </p:cNvPr>
          <p:cNvSpPr txBox="1">
            <a:spLocks/>
          </p:cNvSpPr>
          <p:nvPr/>
        </p:nvSpPr>
        <p:spPr>
          <a:xfrm>
            <a:off x="206122" y="5582033"/>
            <a:ext cx="5449612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5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2" charset="0"/>
              </a:rPr>
              <a:t>RELATÓRIOS  DE GOVERNANÇA COMO INSTRUMENTO DE CONTROLE DOS CONSELHEIROS</a:t>
            </a:r>
          </a:p>
        </p:txBody>
      </p:sp>
    </p:spTree>
    <p:extLst>
      <p:ext uri="{BB962C8B-B14F-4D97-AF65-F5344CB8AC3E}">
        <p14:creationId xmlns:p14="http://schemas.microsoft.com/office/powerpoint/2010/main" val="3547832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42385A-9269-B55A-39BD-AF5D816FD5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EED86917-986E-4175-8AA6-E9AA8213FF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2E490972-A46F-882D-719E-09E6F0EC2837}"/>
              </a:ext>
            </a:extLst>
          </p:cNvPr>
          <p:cNvSpPr txBox="1">
            <a:spLocks/>
          </p:cNvSpPr>
          <p:nvPr/>
        </p:nvSpPr>
        <p:spPr>
          <a:xfrm>
            <a:off x="378941" y="488693"/>
            <a:ext cx="544961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>
              <a:latin typeface="Montserrat" panose="00000500000000000000" pitchFamily="2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788CBA76-90FA-FBCF-F676-2D28FA45D848}"/>
              </a:ext>
            </a:extLst>
          </p:cNvPr>
          <p:cNvSpPr txBox="1">
            <a:spLocks/>
          </p:cNvSpPr>
          <p:nvPr/>
        </p:nvSpPr>
        <p:spPr>
          <a:xfrm>
            <a:off x="646388" y="488693"/>
            <a:ext cx="5449612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>
                <a:solidFill>
                  <a:schemeClr val="bg1"/>
                </a:solidFill>
                <a:latin typeface="Montserrat" panose="00000500000000000000" pitchFamily="2" charset="0"/>
              </a:rPr>
              <a:t> 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6AE488B6-6B22-E00F-E08C-D2ED1593BA44}"/>
              </a:ext>
            </a:extLst>
          </p:cNvPr>
          <p:cNvSpPr txBox="1">
            <a:spLocks/>
          </p:cNvSpPr>
          <p:nvPr/>
        </p:nvSpPr>
        <p:spPr>
          <a:xfrm>
            <a:off x="1437274" y="1007042"/>
            <a:ext cx="7439279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2" charset="0"/>
                <a:sym typeface="Libre Baskerville"/>
              </a:rPr>
              <a:t>Elaboração do Relatório</a:t>
            </a:r>
          </a:p>
          <a:p>
            <a:pPr algn="l"/>
            <a:endParaRPr lang="pt-BR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anose="00000500000000000000" pitchFamily="2" charset="0"/>
              <a:sym typeface="Calibri"/>
            </a:endParaRPr>
          </a:p>
          <a:p>
            <a:pPr algn="l"/>
            <a:endParaRPr lang="pt-BR" sz="4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anose="00000500000000000000" pitchFamily="2" charset="0"/>
            </a:endParaRPr>
          </a:p>
        </p:txBody>
      </p:sp>
      <p:cxnSp>
        <p:nvCxnSpPr>
          <p:cNvPr id="2" name="Conector reto 1">
            <a:extLst>
              <a:ext uri="{FF2B5EF4-FFF2-40B4-BE49-F238E27FC236}">
                <a16:creationId xmlns:a16="http://schemas.microsoft.com/office/drawing/2014/main" id="{1CD39F02-9286-83D9-1690-6B88FA2B4889}"/>
              </a:ext>
            </a:extLst>
          </p:cNvPr>
          <p:cNvCxnSpPr>
            <a:cxnSpLocks/>
          </p:cNvCxnSpPr>
          <p:nvPr/>
        </p:nvCxnSpPr>
        <p:spPr>
          <a:xfrm>
            <a:off x="990882" y="1185390"/>
            <a:ext cx="3342948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" name="Google Shape;135;p15">
            <a:extLst>
              <a:ext uri="{FF2B5EF4-FFF2-40B4-BE49-F238E27FC236}">
                <a16:creationId xmlns:a16="http://schemas.microsoft.com/office/drawing/2014/main" id="{878D5441-E4DC-D8AB-2C68-C2B2D40819C3}"/>
              </a:ext>
            </a:extLst>
          </p:cNvPr>
          <p:cNvSpPr txBox="1">
            <a:spLocks/>
          </p:cNvSpPr>
          <p:nvPr/>
        </p:nvSpPr>
        <p:spPr>
          <a:xfrm>
            <a:off x="1164912" y="1958782"/>
            <a:ext cx="8834221" cy="3892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ixie One"/>
              <a:buChar char="▪"/>
              <a:defRPr sz="30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ixie One"/>
              <a:buChar char="▫"/>
              <a:defRPr sz="24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ixie One"/>
              <a:buChar char="■"/>
              <a:defRPr sz="24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●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○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■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●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○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■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9pPr>
          </a:lstStyle>
          <a:p>
            <a:pPr marL="381019" indent="-381019">
              <a:buClr>
                <a:schemeClr val="tx2"/>
              </a:buClr>
              <a:buSzPct val="100000"/>
            </a:pPr>
            <a:endParaRPr lang="pt-BR" sz="1867" dirty="0">
              <a:solidFill>
                <a:srgbClr val="002060"/>
              </a:solidFill>
              <a:latin typeface="Montserrat" panose="00000500000000000000" pitchFamily="2" charset="0"/>
              <a:cs typeface="Calibri" panose="020F0502020204030204" pitchFamily="34" charset="0"/>
            </a:endParaRP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F104027B-BF50-C49D-57D2-096608FAEBC9}"/>
              </a:ext>
            </a:extLst>
          </p:cNvPr>
          <p:cNvSpPr txBox="1"/>
          <p:nvPr/>
        </p:nvSpPr>
        <p:spPr>
          <a:xfrm>
            <a:off x="790010" y="1729065"/>
            <a:ext cx="22891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pt-BR" sz="2000" b="1" kern="1200" dirty="0">
                <a:solidFill>
                  <a:srgbClr val="002060"/>
                </a:solidFill>
              </a:rPr>
              <a:t>Desenvolvimento</a:t>
            </a:r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id="{893D2953-F3DF-B5DD-0E24-57DCE537DE13}"/>
              </a:ext>
            </a:extLst>
          </p:cNvPr>
          <p:cNvSpPr/>
          <p:nvPr/>
        </p:nvSpPr>
        <p:spPr>
          <a:xfrm>
            <a:off x="1045059" y="1395678"/>
            <a:ext cx="338038" cy="30439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solidFill>
                  <a:srgbClr val="2B4F9D"/>
                </a:solidFill>
              </a:rPr>
              <a:t>3</a:t>
            </a: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100E2921-2166-2071-885E-7E3D36A76A93}"/>
              </a:ext>
            </a:extLst>
          </p:cNvPr>
          <p:cNvGrpSpPr/>
          <p:nvPr/>
        </p:nvGrpSpPr>
        <p:grpSpPr>
          <a:xfrm>
            <a:off x="3079132" y="5848147"/>
            <a:ext cx="6584136" cy="669253"/>
            <a:chOff x="0" y="4079362"/>
            <a:chExt cx="6584136" cy="669253"/>
          </a:xfrm>
        </p:grpSpPr>
        <p:sp>
          <p:nvSpPr>
            <p:cNvPr id="35" name="Retângulo 34">
              <a:extLst>
                <a:ext uri="{FF2B5EF4-FFF2-40B4-BE49-F238E27FC236}">
                  <a16:creationId xmlns:a16="http://schemas.microsoft.com/office/drawing/2014/main" id="{D911043A-75E2-DDE3-195B-BC05E4C194BA}"/>
                </a:ext>
              </a:extLst>
            </p:cNvPr>
            <p:cNvSpPr/>
            <p:nvPr/>
          </p:nvSpPr>
          <p:spPr>
            <a:xfrm>
              <a:off x="0" y="4079362"/>
              <a:ext cx="6584136" cy="669253"/>
            </a:xfrm>
            <a:prstGeom prst="rect">
              <a:avLst/>
            </a:prstGeom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t-BR"/>
            </a:p>
          </p:txBody>
        </p:sp>
        <p:sp>
          <p:nvSpPr>
            <p:cNvPr id="36" name="CaixaDeTexto 35">
              <a:extLst>
                <a:ext uri="{FF2B5EF4-FFF2-40B4-BE49-F238E27FC236}">
                  <a16:creationId xmlns:a16="http://schemas.microsoft.com/office/drawing/2014/main" id="{A240CB24-9848-4D2B-0B7B-7ED28944F811}"/>
                </a:ext>
              </a:extLst>
            </p:cNvPr>
            <p:cNvSpPr txBox="1"/>
            <p:nvPr/>
          </p:nvSpPr>
          <p:spPr>
            <a:xfrm>
              <a:off x="0" y="4079362"/>
              <a:ext cx="6584136" cy="6692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128016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sz="1800" kern="1200" dirty="0"/>
                <a:t>Registrar as principais dificuldades enfrentadas durante o mandato</a:t>
              </a:r>
              <a:endParaRPr lang="pt-BR" sz="1800" kern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1" name="Agrupar 20">
            <a:extLst>
              <a:ext uri="{FF2B5EF4-FFF2-40B4-BE49-F238E27FC236}">
                <a16:creationId xmlns:a16="http://schemas.microsoft.com/office/drawing/2014/main" id="{52262050-D02D-C504-E401-0CD4D3ACE1BC}"/>
              </a:ext>
            </a:extLst>
          </p:cNvPr>
          <p:cNvGrpSpPr/>
          <p:nvPr/>
        </p:nvGrpSpPr>
        <p:grpSpPr>
          <a:xfrm>
            <a:off x="3079132" y="4725398"/>
            <a:ext cx="6600576" cy="1055688"/>
            <a:chOff x="0" y="3033712"/>
            <a:chExt cx="6600576" cy="1055688"/>
          </a:xfrm>
        </p:grpSpPr>
        <p:sp>
          <p:nvSpPr>
            <p:cNvPr id="33" name="Texto Explicativo: Seta para Cima 32">
              <a:extLst>
                <a:ext uri="{FF2B5EF4-FFF2-40B4-BE49-F238E27FC236}">
                  <a16:creationId xmlns:a16="http://schemas.microsoft.com/office/drawing/2014/main" id="{16FCE963-FD58-F3C6-F4D7-3452BC34866A}"/>
                </a:ext>
              </a:extLst>
            </p:cNvPr>
            <p:cNvSpPr/>
            <p:nvPr/>
          </p:nvSpPr>
          <p:spPr>
            <a:xfrm rot="10800000">
              <a:off x="0" y="3060089"/>
              <a:ext cx="6584136" cy="1029311"/>
            </a:xfrm>
            <a:prstGeom prst="upArrowCallout">
              <a:avLst/>
            </a:prstGeom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t-BR"/>
            </a:p>
          </p:txBody>
        </p:sp>
        <p:sp>
          <p:nvSpPr>
            <p:cNvPr id="34" name="Texto Explicativo: Seta para Cima 6">
              <a:extLst>
                <a:ext uri="{FF2B5EF4-FFF2-40B4-BE49-F238E27FC236}">
                  <a16:creationId xmlns:a16="http://schemas.microsoft.com/office/drawing/2014/main" id="{B481ACA5-2C58-9ECC-D080-9819D22B74E3}"/>
                </a:ext>
              </a:extLst>
            </p:cNvPr>
            <p:cNvSpPr txBox="1"/>
            <p:nvPr/>
          </p:nvSpPr>
          <p:spPr>
            <a:xfrm>
              <a:off x="16440" y="3033712"/>
              <a:ext cx="6584136" cy="66881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128016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sz="1800" kern="1200" dirty="0"/>
                <a:t>Incluir informações sobre o quadro de servidores e estrutura organizacional</a:t>
              </a:r>
              <a:endParaRPr lang="pt-BR" sz="1800" kern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4" name="Agrupar 23">
            <a:extLst>
              <a:ext uri="{FF2B5EF4-FFF2-40B4-BE49-F238E27FC236}">
                <a16:creationId xmlns:a16="http://schemas.microsoft.com/office/drawing/2014/main" id="{C9B3A32D-E417-5E2C-F203-C71AEF8630A7}"/>
              </a:ext>
            </a:extLst>
          </p:cNvPr>
          <p:cNvGrpSpPr/>
          <p:nvPr/>
        </p:nvGrpSpPr>
        <p:grpSpPr>
          <a:xfrm>
            <a:off x="3062692" y="3655404"/>
            <a:ext cx="6600576" cy="1029311"/>
            <a:chOff x="-16440" y="2009238"/>
            <a:chExt cx="6600576" cy="1029311"/>
          </a:xfrm>
        </p:grpSpPr>
        <p:sp>
          <p:nvSpPr>
            <p:cNvPr id="31" name="Texto Explicativo: Seta para Cima 30">
              <a:extLst>
                <a:ext uri="{FF2B5EF4-FFF2-40B4-BE49-F238E27FC236}">
                  <a16:creationId xmlns:a16="http://schemas.microsoft.com/office/drawing/2014/main" id="{FD36B467-BC16-7C01-EA6F-60875962B5FF}"/>
                </a:ext>
              </a:extLst>
            </p:cNvPr>
            <p:cNvSpPr/>
            <p:nvPr/>
          </p:nvSpPr>
          <p:spPr>
            <a:xfrm rot="10800000">
              <a:off x="0" y="2009238"/>
              <a:ext cx="6584136" cy="1029311"/>
            </a:xfrm>
            <a:prstGeom prst="upArrowCallout">
              <a:avLst/>
            </a:prstGeom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t-BR"/>
            </a:p>
          </p:txBody>
        </p:sp>
        <p:sp>
          <p:nvSpPr>
            <p:cNvPr id="32" name="Texto Explicativo: Seta para Cima 8">
              <a:extLst>
                <a:ext uri="{FF2B5EF4-FFF2-40B4-BE49-F238E27FC236}">
                  <a16:creationId xmlns:a16="http://schemas.microsoft.com/office/drawing/2014/main" id="{87572B06-B53F-3ED2-FDAB-9664A1206CD9}"/>
                </a:ext>
              </a:extLst>
            </p:cNvPr>
            <p:cNvSpPr txBox="1"/>
            <p:nvPr/>
          </p:nvSpPr>
          <p:spPr>
            <a:xfrm>
              <a:off x="-16440" y="2009238"/>
              <a:ext cx="6584136" cy="66881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128016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sz="1800" kern="1200" dirty="0"/>
                <a:t>Apresentar informações sobre as principais áreas do RPPS comparando o início e o final do mandato.</a:t>
              </a:r>
              <a:endParaRPr lang="pt-BR" sz="1800" kern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5" name="Agrupar 24">
            <a:extLst>
              <a:ext uri="{FF2B5EF4-FFF2-40B4-BE49-F238E27FC236}">
                <a16:creationId xmlns:a16="http://schemas.microsoft.com/office/drawing/2014/main" id="{C5F5C4AB-A5AB-1133-FEFB-D8FACC292A92}"/>
              </a:ext>
            </a:extLst>
          </p:cNvPr>
          <p:cNvGrpSpPr/>
          <p:nvPr/>
        </p:nvGrpSpPr>
        <p:grpSpPr>
          <a:xfrm>
            <a:off x="3079132" y="2585408"/>
            <a:ext cx="6584136" cy="1029311"/>
            <a:chOff x="0" y="1021543"/>
            <a:chExt cx="6584136" cy="1029311"/>
          </a:xfrm>
        </p:grpSpPr>
        <p:sp>
          <p:nvSpPr>
            <p:cNvPr id="29" name="Texto Explicativo: Seta para Cima 28">
              <a:extLst>
                <a:ext uri="{FF2B5EF4-FFF2-40B4-BE49-F238E27FC236}">
                  <a16:creationId xmlns:a16="http://schemas.microsoft.com/office/drawing/2014/main" id="{D6210CF7-6885-21C0-94A7-FD5EBE33A575}"/>
                </a:ext>
              </a:extLst>
            </p:cNvPr>
            <p:cNvSpPr/>
            <p:nvPr/>
          </p:nvSpPr>
          <p:spPr>
            <a:xfrm rot="10800000">
              <a:off x="0" y="1021543"/>
              <a:ext cx="6584136" cy="1029311"/>
            </a:xfrm>
            <a:prstGeom prst="upArrowCallout">
              <a:avLst/>
            </a:prstGeom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t-BR"/>
            </a:p>
          </p:txBody>
        </p:sp>
        <p:sp>
          <p:nvSpPr>
            <p:cNvPr id="30" name="Texto Explicativo: Seta para Cima 10">
              <a:extLst>
                <a:ext uri="{FF2B5EF4-FFF2-40B4-BE49-F238E27FC236}">
                  <a16:creationId xmlns:a16="http://schemas.microsoft.com/office/drawing/2014/main" id="{68897790-5AE2-CDC2-4B01-B79DE8C49D3A}"/>
                </a:ext>
              </a:extLst>
            </p:cNvPr>
            <p:cNvSpPr txBox="1"/>
            <p:nvPr/>
          </p:nvSpPr>
          <p:spPr>
            <a:xfrm rot="21600000">
              <a:off x="0" y="1021543"/>
              <a:ext cx="6584136" cy="66881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128016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sz="1800" kern="12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Elencar as principais ações estratégicas tomadas para enfrentar desafios</a:t>
              </a:r>
            </a:p>
          </p:txBody>
        </p:sp>
      </p:grpSp>
      <p:grpSp>
        <p:nvGrpSpPr>
          <p:cNvPr id="26" name="Agrupar 25">
            <a:extLst>
              <a:ext uri="{FF2B5EF4-FFF2-40B4-BE49-F238E27FC236}">
                <a16:creationId xmlns:a16="http://schemas.microsoft.com/office/drawing/2014/main" id="{6EFDAE5C-EC14-5E1C-3E2F-7F61248B0698}"/>
              </a:ext>
            </a:extLst>
          </p:cNvPr>
          <p:cNvGrpSpPr/>
          <p:nvPr/>
        </p:nvGrpSpPr>
        <p:grpSpPr>
          <a:xfrm>
            <a:off x="3079132" y="1477474"/>
            <a:ext cx="6584136" cy="1029313"/>
            <a:chOff x="0" y="2269"/>
            <a:chExt cx="6584136" cy="1029313"/>
          </a:xfrm>
        </p:grpSpPr>
        <p:sp>
          <p:nvSpPr>
            <p:cNvPr id="27" name="Texto Explicativo: Seta para Cima 26">
              <a:extLst>
                <a:ext uri="{FF2B5EF4-FFF2-40B4-BE49-F238E27FC236}">
                  <a16:creationId xmlns:a16="http://schemas.microsoft.com/office/drawing/2014/main" id="{AA0AC128-B5FD-87E7-4089-28C2FFAEBA10}"/>
                </a:ext>
              </a:extLst>
            </p:cNvPr>
            <p:cNvSpPr/>
            <p:nvPr/>
          </p:nvSpPr>
          <p:spPr>
            <a:xfrm rot="10800000">
              <a:off x="0" y="2271"/>
              <a:ext cx="6584136" cy="1029311"/>
            </a:xfrm>
            <a:prstGeom prst="upArrowCallout">
              <a:avLst/>
            </a:prstGeom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t-BR"/>
            </a:p>
          </p:txBody>
        </p:sp>
        <p:sp>
          <p:nvSpPr>
            <p:cNvPr id="28" name="Texto Explicativo: Seta para Cima 12">
              <a:extLst>
                <a:ext uri="{FF2B5EF4-FFF2-40B4-BE49-F238E27FC236}">
                  <a16:creationId xmlns:a16="http://schemas.microsoft.com/office/drawing/2014/main" id="{0E75D7F3-F664-3DF6-9B66-BAFD01E10944}"/>
                </a:ext>
              </a:extLst>
            </p:cNvPr>
            <p:cNvSpPr txBox="1"/>
            <p:nvPr/>
          </p:nvSpPr>
          <p:spPr>
            <a:xfrm>
              <a:off x="0" y="2269"/>
              <a:ext cx="6584136" cy="66881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128016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sz="1800" kern="1200" dirty="0"/>
                <a:t>Descrever a situação encontrada no início do mandato com uma contextualização geral</a:t>
              </a:r>
              <a:endParaRPr lang="pt-BR" sz="1800" kern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04216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900838-9DBC-5C0C-B13A-3E4032DCED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A482B56F-63AB-E6A2-7D22-8795BBB0F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0A7BA88A-D9EE-36E6-D63B-408CFDCB6BE7}"/>
              </a:ext>
            </a:extLst>
          </p:cNvPr>
          <p:cNvSpPr txBox="1">
            <a:spLocks/>
          </p:cNvSpPr>
          <p:nvPr/>
        </p:nvSpPr>
        <p:spPr>
          <a:xfrm>
            <a:off x="378941" y="488693"/>
            <a:ext cx="544961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>
              <a:latin typeface="Montserrat" panose="00000500000000000000" pitchFamily="2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7BC7FB6D-EDBF-9FC0-17D0-A8FEDCBE7A86}"/>
              </a:ext>
            </a:extLst>
          </p:cNvPr>
          <p:cNvSpPr txBox="1">
            <a:spLocks/>
          </p:cNvSpPr>
          <p:nvPr/>
        </p:nvSpPr>
        <p:spPr>
          <a:xfrm>
            <a:off x="646388" y="488693"/>
            <a:ext cx="5449612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>
                <a:solidFill>
                  <a:schemeClr val="bg1"/>
                </a:solidFill>
                <a:latin typeface="Montserrat" panose="00000500000000000000" pitchFamily="2" charset="0"/>
              </a:rPr>
              <a:t> 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924BB52B-6ECD-A565-1084-C7BA45076C88}"/>
              </a:ext>
            </a:extLst>
          </p:cNvPr>
          <p:cNvSpPr txBox="1">
            <a:spLocks/>
          </p:cNvSpPr>
          <p:nvPr/>
        </p:nvSpPr>
        <p:spPr>
          <a:xfrm>
            <a:off x="1437274" y="1007042"/>
            <a:ext cx="7439279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2" charset="0"/>
                <a:sym typeface="Libre Baskerville"/>
              </a:rPr>
              <a:t>Elaboração do Relatório</a:t>
            </a:r>
          </a:p>
          <a:p>
            <a:pPr algn="l"/>
            <a:endParaRPr lang="pt-BR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anose="00000500000000000000" pitchFamily="2" charset="0"/>
              <a:sym typeface="Calibri"/>
            </a:endParaRPr>
          </a:p>
          <a:p>
            <a:pPr algn="l"/>
            <a:endParaRPr lang="pt-BR" sz="4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anose="00000500000000000000" pitchFamily="2" charset="0"/>
            </a:endParaRPr>
          </a:p>
        </p:txBody>
      </p:sp>
      <p:cxnSp>
        <p:nvCxnSpPr>
          <p:cNvPr id="2" name="Conector reto 1">
            <a:extLst>
              <a:ext uri="{FF2B5EF4-FFF2-40B4-BE49-F238E27FC236}">
                <a16:creationId xmlns:a16="http://schemas.microsoft.com/office/drawing/2014/main" id="{697443F7-2B49-4D49-51E2-482090CCD164}"/>
              </a:ext>
            </a:extLst>
          </p:cNvPr>
          <p:cNvCxnSpPr>
            <a:cxnSpLocks/>
          </p:cNvCxnSpPr>
          <p:nvPr/>
        </p:nvCxnSpPr>
        <p:spPr>
          <a:xfrm>
            <a:off x="990882" y="1185390"/>
            <a:ext cx="3342948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7C39C153-D081-8452-B479-4D4B2A02C55B}"/>
              </a:ext>
            </a:extLst>
          </p:cNvPr>
          <p:cNvSpPr txBox="1"/>
          <p:nvPr/>
        </p:nvSpPr>
        <p:spPr>
          <a:xfrm>
            <a:off x="790010" y="1729065"/>
            <a:ext cx="22891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pt-BR" sz="2000" b="1" kern="1200" dirty="0">
                <a:solidFill>
                  <a:srgbClr val="002060"/>
                </a:solidFill>
              </a:rPr>
              <a:t>Conclusão</a:t>
            </a:r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id="{63840187-D3A9-0A19-93A1-B38AA15F5BED}"/>
              </a:ext>
            </a:extLst>
          </p:cNvPr>
          <p:cNvSpPr/>
          <p:nvPr/>
        </p:nvSpPr>
        <p:spPr>
          <a:xfrm>
            <a:off x="1045059" y="1395678"/>
            <a:ext cx="338038" cy="30439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solidFill>
                  <a:srgbClr val="2B4F9D"/>
                </a:solidFill>
              </a:rPr>
              <a:t>4</a:t>
            </a:r>
          </a:p>
        </p:txBody>
      </p:sp>
      <p:grpSp>
        <p:nvGrpSpPr>
          <p:cNvPr id="6" name="Agrupar 5">
            <a:extLst>
              <a:ext uri="{FF2B5EF4-FFF2-40B4-BE49-F238E27FC236}">
                <a16:creationId xmlns:a16="http://schemas.microsoft.com/office/drawing/2014/main" id="{22C15B01-D4C3-CCC9-5E28-E610C22A849F}"/>
              </a:ext>
            </a:extLst>
          </p:cNvPr>
          <p:cNvGrpSpPr/>
          <p:nvPr/>
        </p:nvGrpSpPr>
        <p:grpSpPr>
          <a:xfrm>
            <a:off x="2978103" y="4355965"/>
            <a:ext cx="6584136" cy="770185"/>
            <a:chOff x="0" y="2346536"/>
            <a:chExt cx="6584136" cy="770185"/>
          </a:xfrm>
        </p:grpSpPr>
        <p:sp>
          <p:nvSpPr>
            <p:cNvPr id="16" name="Retângulo 15">
              <a:extLst>
                <a:ext uri="{FF2B5EF4-FFF2-40B4-BE49-F238E27FC236}">
                  <a16:creationId xmlns:a16="http://schemas.microsoft.com/office/drawing/2014/main" id="{A42064E8-2318-D803-3A33-68EF74D1A313}"/>
                </a:ext>
              </a:extLst>
            </p:cNvPr>
            <p:cNvSpPr/>
            <p:nvPr/>
          </p:nvSpPr>
          <p:spPr>
            <a:xfrm>
              <a:off x="0" y="2346536"/>
              <a:ext cx="6584136" cy="770185"/>
            </a:xfrm>
            <a:prstGeom prst="rect">
              <a:avLst/>
            </a:prstGeom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t-BR"/>
            </a:p>
          </p:txBody>
        </p:sp>
        <p:sp>
          <p:nvSpPr>
            <p:cNvPr id="17" name="CaixaDeTexto 16">
              <a:extLst>
                <a:ext uri="{FF2B5EF4-FFF2-40B4-BE49-F238E27FC236}">
                  <a16:creationId xmlns:a16="http://schemas.microsoft.com/office/drawing/2014/main" id="{F4BA1DAA-BB4D-53A7-DABE-E92A2E25B946}"/>
                </a:ext>
              </a:extLst>
            </p:cNvPr>
            <p:cNvSpPr txBox="1"/>
            <p:nvPr/>
          </p:nvSpPr>
          <p:spPr>
            <a:xfrm>
              <a:off x="0" y="2346536"/>
              <a:ext cx="6584136" cy="7701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128016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sz="1800" kern="1200" dirty="0"/>
                <a:t>Ressaltar recomendações para a próxima gestão, com base nas lições aprendidas</a:t>
              </a:r>
              <a:endParaRPr lang="pt-BR" sz="1800" kern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755C6E3B-5D5E-5D0C-F0A5-22016BE7CB30}"/>
              </a:ext>
            </a:extLst>
          </p:cNvPr>
          <p:cNvGrpSpPr/>
          <p:nvPr/>
        </p:nvGrpSpPr>
        <p:grpSpPr>
          <a:xfrm>
            <a:off x="2978103" y="3182972"/>
            <a:ext cx="6584136" cy="1184545"/>
            <a:chOff x="0" y="1173543"/>
            <a:chExt cx="6584136" cy="1184545"/>
          </a:xfrm>
        </p:grpSpPr>
        <p:sp>
          <p:nvSpPr>
            <p:cNvPr id="14" name="Texto Explicativo: Seta para Cima 13">
              <a:extLst>
                <a:ext uri="{FF2B5EF4-FFF2-40B4-BE49-F238E27FC236}">
                  <a16:creationId xmlns:a16="http://schemas.microsoft.com/office/drawing/2014/main" id="{A38F5B3E-1C3D-A764-9CFF-89DBD7CEB042}"/>
                </a:ext>
              </a:extLst>
            </p:cNvPr>
            <p:cNvSpPr/>
            <p:nvPr/>
          </p:nvSpPr>
          <p:spPr>
            <a:xfrm rot="10800000">
              <a:off x="0" y="1173543"/>
              <a:ext cx="6584136" cy="1184545"/>
            </a:xfrm>
            <a:prstGeom prst="upArrowCallout">
              <a:avLst/>
            </a:prstGeom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t-BR"/>
            </a:p>
          </p:txBody>
        </p:sp>
        <p:sp>
          <p:nvSpPr>
            <p:cNvPr id="15" name="Texto Explicativo: Seta para Cima 6">
              <a:extLst>
                <a:ext uri="{FF2B5EF4-FFF2-40B4-BE49-F238E27FC236}">
                  <a16:creationId xmlns:a16="http://schemas.microsoft.com/office/drawing/2014/main" id="{764C3BBA-C4A2-6E24-A4A9-8629F591615D}"/>
                </a:ext>
              </a:extLst>
            </p:cNvPr>
            <p:cNvSpPr txBox="1"/>
            <p:nvPr/>
          </p:nvSpPr>
          <p:spPr>
            <a:xfrm rot="21600000">
              <a:off x="0" y="1173543"/>
              <a:ext cx="6584136" cy="76968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128016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sz="1800" kern="1200" dirty="0"/>
                <a:t>Reforçar o comprometimento com a melhoria contínua e com o cumprimento das metas estabelecidas</a:t>
              </a:r>
              <a:endParaRPr lang="pt-BR" sz="1800" kern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1" name="Agrupar 10">
            <a:extLst>
              <a:ext uri="{FF2B5EF4-FFF2-40B4-BE49-F238E27FC236}">
                <a16:creationId xmlns:a16="http://schemas.microsoft.com/office/drawing/2014/main" id="{9C2DA251-8FE9-5E3B-E198-064EA1AD8547}"/>
              </a:ext>
            </a:extLst>
          </p:cNvPr>
          <p:cNvGrpSpPr/>
          <p:nvPr/>
        </p:nvGrpSpPr>
        <p:grpSpPr>
          <a:xfrm>
            <a:off x="2978103" y="2009980"/>
            <a:ext cx="6584136" cy="1184545"/>
            <a:chOff x="0" y="551"/>
            <a:chExt cx="6584136" cy="1184545"/>
          </a:xfrm>
        </p:grpSpPr>
        <p:sp>
          <p:nvSpPr>
            <p:cNvPr id="12" name="Texto Explicativo: Seta para Cima 11">
              <a:extLst>
                <a:ext uri="{FF2B5EF4-FFF2-40B4-BE49-F238E27FC236}">
                  <a16:creationId xmlns:a16="http://schemas.microsoft.com/office/drawing/2014/main" id="{6FC381DF-B087-64F4-F776-774BDEE2189B}"/>
                </a:ext>
              </a:extLst>
            </p:cNvPr>
            <p:cNvSpPr/>
            <p:nvPr/>
          </p:nvSpPr>
          <p:spPr>
            <a:xfrm rot="10800000">
              <a:off x="0" y="551"/>
              <a:ext cx="6584136" cy="1184545"/>
            </a:xfrm>
            <a:prstGeom prst="upArrowCallout">
              <a:avLst/>
            </a:prstGeom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t-BR"/>
            </a:p>
          </p:txBody>
        </p:sp>
        <p:sp>
          <p:nvSpPr>
            <p:cNvPr id="13" name="Texto Explicativo: Seta para Cima 8">
              <a:extLst>
                <a:ext uri="{FF2B5EF4-FFF2-40B4-BE49-F238E27FC236}">
                  <a16:creationId xmlns:a16="http://schemas.microsoft.com/office/drawing/2014/main" id="{0BD63E21-4BC5-46CD-FAD5-05DAAF6EE2B4}"/>
                </a:ext>
              </a:extLst>
            </p:cNvPr>
            <p:cNvSpPr txBox="1"/>
            <p:nvPr/>
          </p:nvSpPr>
          <p:spPr>
            <a:xfrm rot="21600000">
              <a:off x="0" y="551"/>
              <a:ext cx="6584136" cy="76968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128016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sz="1800" kern="1200" dirty="0"/>
                <a:t>Descrever a situação encontrada no início do mandato com uma contextualização geral</a:t>
              </a:r>
              <a:endParaRPr lang="pt-BR" sz="1800" kern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9A918DAF-B77B-0806-2F7C-5884F530340A}"/>
              </a:ext>
            </a:extLst>
          </p:cNvPr>
          <p:cNvSpPr txBox="1"/>
          <p:nvPr/>
        </p:nvSpPr>
        <p:spPr>
          <a:xfrm>
            <a:off x="790010" y="5456049"/>
            <a:ext cx="22891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pt-BR" sz="2000" b="1" kern="1200" dirty="0">
                <a:solidFill>
                  <a:srgbClr val="002060"/>
                </a:solidFill>
              </a:rPr>
              <a:t>Anexos</a:t>
            </a:r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E0F59872-1670-4B9E-0959-1EFBCC577ED6}"/>
              </a:ext>
            </a:extLst>
          </p:cNvPr>
          <p:cNvSpPr/>
          <p:nvPr/>
        </p:nvSpPr>
        <p:spPr>
          <a:xfrm>
            <a:off x="1045059" y="5122662"/>
            <a:ext cx="338038" cy="30439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solidFill>
                  <a:srgbClr val="2B4F9D"/>
                </a:solidFill>
              </a:rPr>
              <a:t>5</a:t>
            </a:r>
          </a:p>
        </p:txBody>
      </p:sp>
      <p:graphicFrame>
        <p:nvGraphicFramePr>
          <p:cNvPr id="39" name="Diagrama 38">
            <a:extLst>
              <a:ext uri="{FF2B5EF4-FFF2-40B4-BE49-F238E27FC236}">
                <a16:creationId xmlns:a16="http://schemas.microsoft.com/office/drawing/2014/main" id="{4C72519F-2383-A6CF-A064-F86DDEA9B7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60239146"/>
              </p:ext>
            </p:extLst>
          </p:nvPr>
        </p:nvGraphicFramePr>
        <p:xfrm>
          <a:off x="2978102" y="5578214"/>
          <a:ext cx="6584137" cy="9876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657187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31255C-EE89-EA9D-0755-D5F152FB47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EE39D153-B1EE-6F91-CA9D-936BE52719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12F76623-EF34-7F05-1612-A864584C8ECC}"/>
              </a:ext>
            </a:extLst>
          </p:cNvPr>
          <p:cNvSpPr txBox="1">
            <a:spLocks/>
          </p:cNvSpPr>
          <p:nvPr/>
        </p:nvSpPr>
        <p:spPr>
          <a:xfrm>
            <a:off x="378941" y="488693"/>
            <a:ext cx="544961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>
              <a:latin typeface="Montserrat" panose="00000500000000000000" pitchFamily="2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49B54EFE-6813-3BF2-FE19-4A610C130BCA}"/>
              </a:ext>
            </a:extLst>
          </p:cNvPr>
          <p:cNvSpPr txBox="1">
            <a:spLocks/>
          </p:cNvSpPr>
          <p:nvPr/>
        </p:nvSpPr>
        <p:spPr>
          <a:xfrm>
            <a:off x="646388" y="488693"/>
            <a:ext cx="5449612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>
                <a:solidFill>
                  <a:schemeClr val="bg1"/>
                </a:solidFill>
                <a:latin typeface="Montserrat" panose="00000500000000000000" pitchFamily="2" charset="0"/>
              </a:rPr>
              <a:t> 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14D1F22C-9FB0-D0A8-0364-4883C6D5A502}"/>
              </a:ext>
            </a:extLst>
          </p:cNvPr>
          <p:cNvSpPr txBox="1">
            <a:spLocks/>
          </p:cNvSpPr>
          <p:nvPr/>
        </p:nvSpPr>
        <p:spPr>
          <a:xfrm>
            <a:off x="1437274" y="1007042"/>
            <a:ext cx="7439279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2" charset="0"/>
                <a:sym typeface="Libre Baskerville"/>
              </a:rPr>
              <a:t>Elaboração do Relatório</a:t>
            </a:r>
          </a:p>
          <a:p>
            <a:pPr algn="l"/>
            <a:endParaRPr lang="pt-BR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anose="00000500000000000000" pitchFamily="2" charset="0"/>
              <a:sym typeface="Calibri"/>
            </a:endParaRPr>
          </a:p>
          <a:p>
            <a:pPr algn="l"/>
            <a:endParaRPr lang="pt-BR" sz="4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anose="00000500000000000000" pitchFamily="2" charset="0"/>
            </a:endParaRPr>
          </a:p>
        </p:txBody>
      </p:sp>
      <p:cxnSp>
        <p:nvCxnSpPr>
          <p:cNvPr id="2" name="Conector reto 1">
            <a:extLst>
              <a:ext uri="{FF2B5EF4-FFF2-40B4-BE49-F238E27FC236}">
                <a16:creationId xmlns:a16="http://schemas.microsoft.com/office/drawing/2014/main" id="{449660E1-09C9-3C6A-8ADC-EC68D2059C4C}"/>
              </a:ext>
            </a:extLst>
          </p:cNvPr>
          <p:cNvCxnSpPr>
            <a:cxnSpLocks/>
          </p:cNvCxnSpPr>
          <p:nvPr/>
        </p:nvCxnSpPr>
        <p:spPr>
          <a:xfrm>
            <a:off x="990882" y="1185390"/>
            <a:ext cx="3342948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" name="Agrupar 3">
            <a:extLst>
              <a:ext uri="{FF2B5EF4-FFF2-40B4-BE49-F238E27FC236}">
                <a16:creationId xmlns:a16="http://schemas.microsoft.com/office/drawing/2014/main" id="{9EEBDF74-184C-AC6C-CFDA-48AF0C5F11F4}"/>
              </a:ext>
            </a:extLst>
          </p:cNvPr>
          <p:cNvGrpSpPr/>
          <p:nvPr/>
        </p:nvGrpSpPr>
        <p:grpSpPr>
          <a:xfrm>
            <a:off x="1898277" y="1499088"/>
            <a:ext cx="8128000" cy="767520"/>
            <a:chOff x="0" y="16198"/>
            <a:chExt cx="8128000" cy="767520"/>
          </a:xfrm>
        </p:grpSpPr>
        <p:sp>
          <p:nvSpPr>
            <p:cNvPr id="36" name="Retângulo: Cantos Arredondados 35">
              <a:extLst>
                <a:ext uri="{FF2B5EF4-FFF2-40B4-BE49-F238E27FC236}">
                  <a16:creationId xmlns:a16="http://schemas.microsoft.com/office/drawing/2014/main" id="{D21477C3-9AA1-20BF-7E50-240FE2DF5304}"/>
                </a:ext>
              </a:extLst>
            </p:cNvPr>
            <p:cNvSpPr/>
            <p:nvPr/>
          </p:nvSpPr>
          <p:spPr>
            <a:xfrm>
              <a:off x="0" y="16198"/>
              <a:ext cx="8128000" cy="76752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pt-BR"/>
            </a:p>
          </p:txBody>
        </p:sp>
        <p:sp>
          <p:nvSpPr>
            <p:cNvPr id="37" name="Retângulo: Cantos Arredondados 4">
              <a:extLst>
                <a:ext uri="{FF2B5EF4-FFF2-40B4-BE49-F238E27FC236}">
                  <a16:creationId xmlns:a16="http://schemas.microsoft.com/office/drawing/2014/main" id="{95E82F17-E932-73D8-3C28-B88C2BDE4E00}"/>
                </a:ext>
              </a:extLst>
            </p:cNvPr>
            <p:cNvSpPr txBox="1"/>
            <p:nvPr/>
          </p:nvSpPr>
          <p:spPr>
            <a:xfrm>
              <a:off x="37467" y="53665"/>
              <a:ext cx="8053066" cy="69258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sz="1800" b="1" kern="1200" dirty="0"/>
                <a:t>Revisão</a:t>
              </a:r>
            </a:p>
          </p:txBody>
        </p:sp>
      </p:grpSp>
      <p:grpSp>
        <p:nvGrpSpPr>
          <p:cNvPr id="5" name="Agrupar 4">
            <a:extLst>
              <a:ext uri="{FF2B5EF4-FFF2-40B4-BE49-F238E27FC236}">
                <a16:creationId xmlns:a16="http://schemas.microsoft.com/office/drawing/2014/main" id="{076513B5-47F4-C207-5E84-9BE26A76DD7A}"/>
              </a:ext>
            </a:extLst>
          </p:cNvPr>
          <p:cNvGrpSpPr/>
          <p:nvPr/>
        </p:nvGrpSpPr>
        <p:grpSpPr>
          <a:xfrm>
            <a:off x="1898277" y="2266608"/>
            <a:ext cx="8128000" cy="869917"/>
            <a:chOff x="0" y="783718"/>
            <a:chExt cx="8128000" cy="869917"/>
          </a:xfrm>
        </p:grpSpPr>
        <p:sp>
          <p:nvSpPr>
            <p:cNvPr id="34" name="Retângulo 33">
              <a:extLst>
                <a:ext uri="{FF2B5EF4-FFF2-40B4-BE49-F238E27FC236}">
                  <a16:creationId xmlns:a16="http://schemas.microsoft.com/office/drawing/2014/main" id="{ABA701FD-82D3-30B4-BBEA-E6716C5BCCF8}"/>
                </a:ext>
              </a:extLst>
            </p:cNvPr>
            <p:cNvSpPr/>
            <p:nvPr/>
          </p:nvSpPr>
          <p:spPr>
            <a:xfrm>
              <a:off x="0" y="783718"/>
              <a:ext cx="8128000" cy="869917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t-BR"/>
            </a:p>
          </p:txBody>
        </p:sp>
        <p:sp>
          <p:nvSpPr>
            <p:cNvPr id="35" name="CaixaDeTexto 34">
              <a:extLst>
                <a:ext uri="{FF2B5EF4-FFF2-40B4-BE49-F238E27FC236}">
                  <a16:creationId xmlns:a16="http://schemas.microsoft.com/office/drawing/2014/main" id="{5A20F85D-060B-DF92-29F1-71194843CFE5}"/>
                </a:ext>
              </a:extLst>
            </p:cNvPr>
            <p:cNvSpPr txBox="1"/>
            <p:nvPr/>
          </p:nvSpPr>
          <p:spPr>
            <a:xfrm>
              <a:off x="0" y="783718"/>
              <a:ext cx="8128000" cy="8699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8064" tIns="22860" rIns="128016" bIns="22860" numCol="1" spcCol="1270" anchor="t" anchorCtr="0">
              <a:noAutofit/>
            </a:bodyPr>
            <a:lstStyle/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"/>
              </a:pPr>
              <a:r>
                <a:rPr lang="pt-BR" sz="1800" kern="1200" dirty="0"/>
                <a:t>Certificar que os dados e informações estejam corretos e atualizados.</a:t>
              </a: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"/>
              </a:pPr>
              <a:r>
                <a:rPr lang="pt-BR" sz="1800" kern="1200" dirty="0"/>
                <a:t>Revisar a ortografia e a clareza do documento, garantindo que a linguagem seja formal e adequada.</a:t>
              </a:r>
            </a:p>
          </p:txBody>
        </p:sp>
      </p:grpSp>
      <p:grpSp>
        <p:nvGrpSpPr>
          <p:cNvPr id="20" name="Agrupar 19">
            <a:extLst>
              <a:ext uri="{FF2B5EF4-FFF2-40B4-BE49-F238E27FC236}">
                <a16:creationId xmlns:a16="http://schemas.microsoft.com/office/drawing/2014/main" id="{37C51033-5021-F195-A0B3-CEDDC6C479F2}"/>
              </a:ext>
            </a:extLst>
          </p:cNvPr>
          <p:cNvGrpSpPr/>
          <p:nvPr/>
        </p:nvGrpSpPr>
        <p:grpSpPr>
          <a:xfrm>
            <a:off x="1898277" y="3136526"/>
            <a:ext cx="8128000" cy="767520"/>
            <a:chOff x="0" y="1653636"/>
            <a:chExt cx="8128000" cy="767520"/>
          </a:xfrm>
        </p:grpSpPr>
        <p:sp>
          <p:nvSpPr>
            <p:cNvPr id="32" name="Retângulo: Cantos Arredondados 31">
              <a:extLst>
                <a:ext uri="{FF2B5EF4-FFF2-40B4-BE49-F238E27FC236}">
                  <a16:creationId xmlns:a16="http://schemas.microsoft.com/office/drawing/2014/main" id="{3A9AFBDD-B5DB-94CA-5306-F45585BF24E8}"/>
                </a:ext>
              </a:extLst>
            </p:cNvPr>
            <p:cNvSpPr/>
            <p:nvPr/>
          </p:nvSpPr>
          <p:spPr>
            <a:xfrm>
              <a:off x="0" y="1653636"/>
              <a:ext cx="8128000" cy="76752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135632"/>
                <a:satOff val="2588"/>
                <a:lumOff val="11428"/>
                <a:alphaOff val="0"/>
              </a:schemeClr>
            </a:fillRef>
            <a:effectRef idx="0">
              <a:schemeClr val="accent1">
                <a:shade val="80000"/>
                <a:hueOff val="135632"/>
                <a:satOff val="2588"/>
                <a:lumOff val="11428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pt-BR"/>
            </a:p>
          </p:txBody>
        </p:sp>
        <p:sp>
          <p:nvSpPr>
            <p:cNvPr id="33" name="Retângulo: Cantos Arredondados 8">
              <a:extLst>
                <a:ext uri="{FF2B5EF4-FFF2-40B4-BE49-F238E27FC236}">
                  <a16:creationId xmlns:a16="http://schemas.microsoft.com/office/drawing/2014/main" id="{E6FFB547-C046-32DB-E74C-D98BA3527861}"/>
                </a:ext>
              </a:extLst>
            </p:cNvPr>
            <p:cNvSpPr txBox="1"/>
            <p:nvPr/>
          </p:nvSpPr>
          <p:spPr>
            <a:xfrm>
              <a:off x="37467" y="1691103"/>
              <a:ext cx="8053066" cy="69258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sz="1800" b="1" kern="1200" dirty="0">
                  <a:solidFill>
                    <a:prstClr val="white"/>
                  </a:solidFill>
                  <a:latin typeface="Calibri" panose="020F0502020204030204"/>
                  <a:ea typeface="+mn-ea"/>
                  <a:cs typeface="+mn-cs"/>
                </a:rPr>
                <a:t>Aprovação</a:t>
              </a:r>
            </a:p>
          </p:txBody>
        </p:sp>
      </p:grpSp>
      <p:grpSp>
        <p:nvGrpSpPr>
          <p:cNvPr id="21" name="Agrupar 20">
            <a:extLst>
              <a:ext uri="{FF2B5EF4-FFF2-40B4-BE49-F238E27FC236}">
                <a16:creationId xmlns:a16="http://schemas.microsoft.com/office/drawing/2014/main" id="{743AC820-DA3C-FA6A-F2B4-8DDA8F039187}"/>
              </a:ext>
            </a:extLst>
          </p:cNvPr>
          <p:cNvGrpSpPr/>
          <p:nvPr/>
        </p:nvGrpSpPr>
        <p:grpSpPr>
          <a:xfrm>
            <a:off x="1898277" y="3904046"/>
            <a:ext cx="8128000" cy="678960"/>
            <a:chOff x="0" y="2421156"/>
            <a:chExt cx="8128000" cy="678960"/>
          </a:xfrm>
        </p:grpSpPr>
        <p:sp>
          <p:nvSpPr>
            <p:cNvPr id="30" name="Retângulo 29">
              <a:extLst>
                <a:ext uri="{FF2B5EF4-FFF2-40B4-BE49-F238E27FC236}">
                  <a16:creationId xmlns:a16="http://schemas.microsoft.com/office/drawing/2014/main" id="{D3AFE73D-0E2E-7F13-5A9E-DBA1817945C7}"/>
                </a:ext>
              </a:extLst>
            </p:cNvPr>
            <p:cNvSpPr/>
            <p:nvPr/>
          </p:nvSpPr>
          <p:spPr>
            <a:xfrm>
              <a:off x="0" y="2421156"/>
              <a:ext cx="8128000" cy="67896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t-BR"/>
            </a:p>
          </p:txBody>
        </p:sp>
        <p:sp>
          <p:nvSpPr>
            <p:cNvPr id="31" name="CaixaDeTexto 30">
              <a:extLst>
                <a:ext uri="{FF2B5EF4-FFF2-40B4-BE49-F238E27FC236}">
                  <a16:creationId xmlns:a16="http://schemas.microsoft.com/office/drawing/2014/main" id="{86DF71B9-FA51-6E8D-B2B0-1FEC07918157}"/>
                </a:ext>
              </a:extLst>
            </p:cNvPr>
            <p:cNvSpPr txBox="1"/>
            <p:nvPr/>
          </p:nvSpPr>
          <p:spPr>
            <a:xfrm>
              <a:off x="0" y="2421156"/>
              <a:ext cx="8128000" cy="6789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8064" tIns="22860" rIns="128016" bIns="22860" numCol="1" spcCol="1270" anchor="t" anchorCtr="0">
              <a:noAutofit/>
            </a:bodyPr>
            <a:lstStyle/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"/>
              </a:pPr>
              <a:r>
                <a:rPr lang="pt-BR" sz="1800" kern="1200" dirty="0"/>
                <a:t>Submeter o relatório para aprovação, caso necessário, ao gestor superior de cada área e aos órgão colegiados.</a:t>
              </a:r>
            </a:p>
          </p:txBody>
        </p:sp>
      </p:grpSp>
      <p:grpSp>
        <p:nvGrpSpPr>
          <p:cNvPr id="24" name="Agrupar 23">
            <a:extLst>
              <a:ext uri="{FF2B5EF4-FFF2-40B4-BE49-F238E27FC236}">
                <a16:creationId xmlns:a16="http://schemas.microsoft.com/office/drawing/2014/main" id="{8E5ED235-4848-8183-66F2-AA3D9A0C06F7}"/>
              </a:ext>
            </a:extLst>
          </p:cNvPr>
          <p:cNvGrpSpPr/>
          <p:nvPr/>
        </p:nvGrpSpPr>
        <p:grpSpPr>
          <a:xfrm>
            <a:off x="1898277" y="4583006"/>
            <a:ext cx="8128000" cy="767520"/>
            <a:chOff x="0" y="3100116"/>
            <a:chExt cx="8128000" cy="767520"/>
          </a:xfrm>
        </p:grpSpPr>
        <p:sp>
          <p:nvSpPr>
            <p:cNvPr id="28" name="Retângulo: Cantos Arredondados 27">
              <a:extLst>
                <a:ext uri="{FF2B5EF4-FFF2-40B4-BE49-F238E27FC236}">
                  <a16:creationId xmlns:a16="http://schemas.microsoft.com/office/drawing/2014/main" id="{A0F1592F-67DF-136E-0273-B8E870301382}"/>
                </a:ext>
              </a:extLst>
            </p:cNvPr>
            <p:cNvSpPr/>
            <p:nvPr/>
          </p:nvSpPr>
          <p:spPr>
            <a:xfrm>
              <a:off x="0" y="3100116"/>
              <a:ext cx="8128000" cy="76752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shade val="80000"/>
                <a:hueOff val="271263"/>
                <a:satOff val="5175"/>
                <a:lumOff val="22855"/>
                <a:alphaOff val="0"/>
              </a:schemeClr>
            </a:fillRef>
            <a:effectRef idx="0">
              <a:schemeClr val="accent1">
                <a:shade val="80000"/>
                <a:hueOff val="271263"/>
                <a:satOff val="5175"/>
                <a:lumOff val="22855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pt-BR"/>
            </a:p>
          </p:txBody>
        </p:sp>
        <p:sp>
          <p:nvSpPr>
            <p:cNvPr id="29" name="Retângulo: Cantos Arredondados 12">
              <a:extLst>
                <a:ext uri="{FF2B5EF4-FFF2-40B4-BE49-F238E27FC236}">
                  <a16:creationId xmlns:a16="http://schemas.microsoft.com/office/drawing/2014/main" id="{474591BA-B203-FD13-D470-0F8A8B98DC9A}"/>
                </a:ext>
              </a:extLst>
            </p:cNvPr>
            <p:cNvSpPr txBox="1"/>
            <p:nvPr/>
          </p:nvSpPr>
          <p:spPr>
            <a:xfrm>
              <a:off x="37467" y="3137583"/>
              <a:ext cx="8053066" cy="69258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sz="1800" b="1" kern="1200" dirty="0"/>
                <a:t>Divulgação</a:t>
              </a:r>
            </a:p>
          </p:txBody>
        </p:sp>
      </p:grpSp>
      <p:grpSp>
        <p:nvGrpSpPr>
          <p:cNvPr id="25" name="Agrupar 24">
            <a:extLst>
              <a:ext uri="{FF2B5EF4-FFF2-40B4-BE49-F238E27FC236}">
                <a16:creationId xmlns:a16="http://schemas.microsoft.com/office/drawing/2014/main" id="{DB38AA72-BF94-2916-FA72-1FCF0A816DB5}"/>
              </a:ext>
            </a:extLst>
          </p:cNvPr>
          <p:cNvGrpSpPr/>
          <p:nvPr/>
        </p:nvGrpSpPr>
        <p:grpSpPr>
          <a:xfrm>
            <a:off x="1860810" y="5350526"/>
            <a:ext cx="8165467" cy="912352"/>
            <a:chOff x="-37467" y="3867636"/>
            <a:chExt cx="8165467" cy="912352"/>
          </a:xfrm>
        </p:grpSpPr>
        <p:sp>
          <p:nvSpPr>
            <p:cNvPr id="26" name="Retângulo 25">
              <a:extLst>
                <a:ext uri="{FF2B5EF4-FFF2-40B4-BE49-F238E27FC236}">
                  <a16:creationId xmlns:a16="http://schemas.microsoft.com/office/drawing/2014/main" id="{FA436141-187E-1704-11E5-91558B834315}"/>
                </a:ext>
              </a:extLst>
            </p:cNvPr>
            <p:cNvSpPr/>
            <p:nvPr/>
          </p:nvSpPr>
          <p:spPr>
            <a:xfrm>
              <a:off x="0" y="3867636"/>
              <a:ext cx="8128000" cy="912352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t-BR"/>
            </a:p>
          </p:txBody>
        </p:sp>
        <p:sp>
          <p:nvSpPr>
            <p:cNvPr id="27" name="CaixaDeTexto 26">
              <a:extLst>
                <a:ext uri="{FF2B5EF4-FFF2-40B4-BE49-F238E27FC236}">
                  <a16:creationId xmlns:a16="http://schemas.microsoft.com/office/drawing/2014/main" id="{A08B5FE5-A65C-D4CD-45EA-9E161C366898}"/>
                </a:ext>
              </a:extLst>
            </p:cNvPr>
            <p:cNvSpPr txBox="1"/>
            <p:nvPr/>
          </p:nvSpPr>
          <p:spPr>
            <a:xfrm>
              <a:off x="-37467" y="3867636"/>
              <a:ext cx="8128000" cy="9123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58064" tIns="22860" rIns="128016" bIns="22860" numCol="1" spcCol="1270" anchor="t" anchorCtr="0">
              <a:noAutofit/>
            </a:bodyPr>
            <a:lstStyle/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"/>
              </a:pPr>
              <a:r>
                <a:rPr lang="pt-BR" sz="1800" kern="1200" dirty="0"/>
                <a:t>Realizar divulgação nos canais oficiais do RPPS;</a:t>
              </a:r>
              <a:endParaRPr lang="pt-BR" sz="1800" b="1" kern="1200" dirty="0"/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"/>
              </a:pPr>
              <a:r>
                <a:rPr lang="pt-BR" sz="1800" b="0" kern="1200" dirty="0"/>
                <a:t>Realizar audiência pública;</a:t>
              </a: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"/>
              </a:pPr>
              <a:r>
                <a:rPr lang="pt-BR" sz="1800" b="0" kern="1200" dirty="0"/>
                <a:t>Disseminar o relatório complemento para os colaboradores do RPPS.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764734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32F08E-F97A-1E2A-1D82-5A06D60B78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178173A3-6875-080B-F795-2D097DEE76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8F2CD103-434E-A311-63B8-6F4E454F2154}"/>
              </a:ext>
            </a:extLst>
          </p:cNvPr>
          <p:cNvSpPr txBox="1">
            <a:spLocks/>
          </p:cNvSpPr>
          <p:nvPr/>
        </p:nvSpPr>
        <p:spPr>
          <a:xfrm>
            <a:off x="378941" y="488693"/>
            <a:ext cx="544961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>
              <a:latin typeface="Montserrat" panose="00000500000000000000" pitchFamily="2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AC3C3151-CEC7-6FE4-874B-2B85CD21E3D4}"/>
              </a:ext>
            </a:extLst>
          </p:cNvPr>
          <p:cNvSpPr txBox="1">
            <a:spLocks/>
          </p:cNvSpPr>
          <p:nvPr/>
        </p:nvSpPr>
        <p:spPr>
          <a:xfrm>
            <a:off x="646388" y="488693"/>
            <a:ext cx="5449612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>
                <a:solidFill>
                  <a:schemeClr val="bg1"/>
                </a:solidFill>
                <a:latin typeface="Montserrat" panose="00000500000000000000" pitchFamily="2" charset="0"/>
              </a:rPr>
              <a:t> 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05ADD65-3E5D-1F59-D156-D259927951DD}"/>
              </a:ext>
            </a:extLst>
          </p:cNvPr>
          <p:cNvSpPr txBox="1">
            <a:spLocks/>
          </p:cNvSpPr>
          <p:nvPr/>
        </p:nvSpPr>
        <p:spPr>
          <a:xfrm>
            <a:off x="1366053" y="736976"/>
            <a:ext cx="7439279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2" charset="0"/>
                <a:sym typeface="Libre Baskerville"/>
              </a:rPr>
              <a:t>Exemplos de relatórios</a:t>
            </a:r>
            <a:endParaRPr lang="pt-BR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anose="00000500000000000000" pitchFamily="2" charset="0"/>
              <a:sym typeface="Calibri"/>
            </a:endParaRPr>
          </a:p>
          <a:p>
            <a:pPr algn="l"/>
            <a:endParaRPr lang="pt-BR" sz="4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anose="00000500000000000000" pitchFamily="2" charset="0"/>
            </a:endParaRPr>
          </a:p>
        </p:txBody>
      </p:sp>
      <p:cxnSp>
        <p:nvCxnSpPr>
          <p:cNvPr id="2" name="Conector reto 1">
            <a:extLst>
              <a:ext uri="{FF2B5EF4-FFF2-40B4-BE49-F238E27FC236}">
                <a16:creationId xmlns:a16="http://schemas.microsoft.com/office/drawing/2014/main" id="{59A1F371-320B-AEE5-ADB2-5BB2154D3AA1}"/>
              </a:ext>
            </a:extLst>
          </p:cNvPr>
          <p:cNvCxnSpPr>
            <a:cxnSpLocks/>
          </p:cNvCxnSpPr>
          <p:nvPr/>
        </p:nvCxnSpPr>
        <p:spPr>
          <a:xfrm>
            <a:off x="990882" y="1185390"/>
            <a:ext cx="3342948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15" name="Imagem 14">
            <a:extLst>
              <a:ext uri="{FF2B5EF4-FFF2-40B4-BE49-F238E27FC236}">
                <a16:creationId xmlns:a16="http://schemas.microsoft.com/office/drawing/2014/main" id="{92EB545C-22BD-FA87-90EB-59B710373F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272" y="1568967"/>
            <a:ext cx="2209421" cy="31363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Imagem 16">
            <a:extLst>
              <a:ext uri="{FF2B5EF4-FFF2-40B4-BE49-F238E27FC236}">
                <a16:creationId xmlns:a16="http://schemas.microsoft.com/office/drawing/2014/main" id="{1707D07B-5788-F052-D2C8-DA74319F57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413" y="2657474"/>
            <a:ext cx="2802854" cy="39611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9" name="Imagem 18">
            <a:extLst>
              <a:ext uri="{FF2B5EF4-FFF2-40B4-BE49-F238E27FC236}">
                <a16:creationId xmlns:a16="http://schemas.microsoft.com/office/drawing/2014/main" id="{0AED71BE-951E-B952-F94D-E3CCB494FD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0507" y="1614658"/>
            <a:ext cx="2297671" cy="32485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1" name="Imagem 20">
            <a:extLst>
              <a:ext uri="{FF2B5EF4-FFF2-40B4-BE49-F238E27FC236}">
                <a16:creationId xmlns:a16="http://schemas.microsoft.com/office/drawing/2014/main" id="{6F6B2062-3EF1-38CA-50A5-7F090E8C28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15665" y="2746230"/>
            <a:ext cx="2759631" cy="391811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79520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A848ED-1C7A-60F5-AFA3-78F8289ADA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0BF9072A-BFC1-0196-C451-D7CB49C658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36C9DBAB-D4FF-93E2-D3EF-A063C41D7A13}"/>
              </a:ext>
            </a:extLst>
          </p:cNvPr>
          <p:cNvSpPr txBox="1">
            <a:spLocks/>
          </p:cNvSpPr>
          <p:nvPr/>
        </p:nvSpPr>
        <p:spPr>
          <a:xfrm>
            <a:off x="378941" y="488693"/>
            <a:ext cx="544961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>
              <a:latin typeface="Montserrat" panose="00000500000000000000" pitchFamily="2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FCE3F801-6FC8-C71E-418B-03A43A6C853B}"/>
              </a:ext>
            </a:extLst>
          </p:cNvPr>
          <p:cNvSpPr txBox="1">
            <a:spLocks/>
          </p:cNvSpPr>
          <p:nvPr/>
        </p:nvSpPr>
        <p:spPr>
          <a:xfrm>
            <a:off x="646388" y="488693"/>
            <a:ext cx="5449612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>
                <a:solidFill>
                  <a:schemeClr val="bg1"/>
                </a:solidFill>
                <a:latin typeface="Montserrat" panose="00000500000000000000" pitchFamily="2" charset="0"/>
              </a:rPr>
              <a:t> 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1FBD3FB2-6EF6-1F75-49B1-E2AE4CC770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508" y="1417862"/>
            <a:ext cx="3534995" cy="4903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Imagem 5" descr="Gráfico&#10;&#10;O conteúdo gerado por IA pode estar incorreto.">
            <a:extLst>
              <a:ext uri="{FF2B5EF4-FFF2-40B4-BE49-F238E27FC236}">
                <a16:creationId xmlns:a16="http://schemas.microsoft.com/office/drawing/2014/main" id="{581B2064-B255-A4A3-7C3B-D2F3C8B3A3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0119" y="894598"/>
            <a:ext cx="3557910" cy="506880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Imagem 9" descr="Interface gráfica do usuário, Aplicativo, Word&#10;&#10;O conteúdo gerado por IA pode estar incorreto.">
            <a:extLst>
              <a:ext uri="{FF2B5EF4-FFF2-40B4-BE49-F238E27FC236}">
                <a16:creationId xmlns:a16="http://schemas.microsoft.com/office/drawing/2014/main" id="{53F37707-4634-E9E3-D493-3789545A07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0645" y="392898"/>
            <a:ext cx="3355467" cy="475740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918803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5BBBD3-A003-BF1D-CA8A-EE14A126E1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FBFBF12F-723D-AC79-6B20-1BE799E5B0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5769AA3A-7591-0DD9-FD38-CB5B12617CA3}"/>
              </a:ext>
            </a:extLst>
          </p:cNvPr>
          <p:cNvSpPr txBox="1">
            <a:spLocks/>
          </p:cNvSpPr>
          <p:nvPr/>
        </p:nvSpPr>
        <p:spPr>
          <a:xfrm>
            <a:off x="378941" y="488693"/>
            <a:ext cx="544961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>
              <a:latin typeface="Montserrat" panose="00000500000000000000" pitchFamily="2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160A2780-81E6-D729-7271-ACE7CA35138E}"/>
              </a:ext>
            </a:extLst>
          </p:cNvPr>
          <p:cNvSpPr txBox="1">
            <a:spLocks/>
          </p:cNvSpPr>
          <p:nvPr/>
        </p:nvSpPr>
        <p:spPr>
          <a:xfrm>
            <a:off x="646388" y="488693"/>
            <a:ext cx="5449612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>
                <a:solidFill>
                  <a:schemeClr val="bg1"/>
                </a:solidFill>
                <a:latin typeface="Montserrat" panose="00000500000000000000" pitchFamily="2" charset="0"/>
              </a:rPr>
              <a:t> </a:t>
            </a:r>
          </a:p>
        </p:txBody>
      </p:sp>
      <p:pic>
        <p:nvPicPr>
          <p:cNvPr id="5" name="Imagem 4" descr="Interface gráfica do usuário, Texto, Aplicativo&#10;&#10;O conteúdo gerado por IA pode estar incorreto.">
            <a:extLst>
              <a:ext uri="{FF2B5EF4-FFF2-40B4-BE49-F238E27FC236}">
                <a16:creationId xmlns:a16="http://schemas.microsoft.com/office/drawing/2014/main" id="{A7854512-7BBE-9D9F-2C45-CB2001542B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175" y="1504502"/>
            <a:ext cx="3444672" cy="490294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Imagem 10" descr="Tabela&#10;&#10;O conteúdo gerado por IA pode estar incorreto.">
            <a:extLst>
              <a:ext uri="{FF2B5EF4-FFF2-40B4-BE49-F238E27FC236}">
                <a16:creationId xmlns:a16="http://schemas.microsoft.com/office/drawing/2014/main" id="{8AD41272-66B5-2473-4CD4-F854F599D1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6294" y="883597"/>
            <a:ext cx="3456077" cy="486992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Imagem 12" descr="Gráfico, Gráfico de barras&#10;&#10;O conteúdo gerado por IA pode estar incorreto.">
            <a:extLst>
              <a:ext uri="{FF2B5EF4-FFF2-40B4-BE49-F238E27FC236}">
                <a16:creationId xmlns:a16="http://schemas.microsoft.com/office/drawing/2014/main" id="{FEAB70D2-DE14-2DC9-51E2-3688E245E0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10364" y="377817"/>
            <a:ext cx="3410510" cy="486992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20406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751D90-1DB6-BD2A-0498-F639B148B3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832981FB-DF12-988D-C9EF-82C3C3F0C0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ADC92AFD-50F7-7172-ACA3-F8BF9E9AA587}"/>
              </a:ext>
            </a:extLst>
          </p:cNvPr>
          <p:cNvSpPr txBox="1">
            <a:spLocks/>
          </p:cNvSpPr>
          <p:nvPr/>
        </p:nvSpPr>
        <p:spPr>
          <a:xfrm>
            <a:off x="378941" y="488693"/>
            <a:ext cx="544961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>
              <a:latin typeface="Montserrat" panose="00000500000000000000" pitchFamily="2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26CBD8BA-483A-07D8-951C-F5A0344B297C}"/>
              </a:ext>
            </a:extLst>
          </p:cNvPr>
          <p:cNvSpPr txBox="1">
            <a:spLocks/>
          </p:cNvSpPr>
          <p:nvPr/>
        </p:nvSpPr>
        <p:spPr>
          <a:xfrm>
            <a:off x="646388" y="488693"/>
            <a:ext cx="5449612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>
                <a:solidFill>
                  <a:schemeClr val="bg1"/>
                </a:solidFill>
                <a:latin typeface="Montserrat" panose="00000500000000000000" pitchFamily="2" charset="0"/>
              </a:rPr>
              <a:t> </a:t>
            </a:r>
          </a:p>
        </p:txBody>
      </p:sp>
      <p:pic>
        <p:nvPicPr>
          <p:cNvPr id="6" name="Imagem 5" descr="Uma imagem contendo Tabela&#10;&#10;O conteúdo gerado por IA pode estar incorreto.">
            <a:extLst>
              <a:ext uri="{FF2B5EF4-FFF2-40B4-BE49-F238E27FC236}">
                <a16:creationId xmlns:a16="http://schemas.microsoft.com/office/drawing/2014/main" id="{FEED34F7-15D8-C033-C36B-3DA9726866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606" y="1647265"/>
            <a:ext cx="3439856" cy="482993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Imagem 10" descr="Interface gráfica do usuário, Texto&#10;&#10;O conteúdo gerado por IA pode estar incorreto.">
            <a:extLst>
              <a:ext uri="{FF2B5EF4-FFF2-40B4-BE49-F238E27FC236}">
                <a16:creationId xmlns:a16="http://schemas.microsoft.com/office/drawing/2014/main" id="{F1284AE7-2F57-FFC0-E105-D422AF3405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2647" y="650453"/>
            <a:ext cx="3564767" cy="505680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Imagem 12" descr="Texto, Carta&#10;&#10;O conteúdo gerado por IA pode estar incorreto.">
            <a:extLst>
              <a:ext uri="{FF2B5EF4-FFF2-40B4-BE49-F238E27FC236}">
                <a16:creationId xmlns:a16="http://schemas.microsoft.com/office/drawing/2014/main" id="{BB267B84-3373-D850-489A-4147DC4A20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71599" y="372815"/>
            <a:ext cx="3442636" cy="488428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138684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07E711-9F6D-3FF3-C502-8A5396E6CF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1723D890-8FB8-FCAB-22DD-C04968FFB8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404BA592-CD90-9094-2AB7-F6D91D7E7913}"/>
              </a:ext>
            </a:extLst>
          </p:cNvPr>
          <p:cNvSpPr txBox="1">
            <a:spLocks/>
          </p:cNvSpPr>
          <p:nvPr/>
        </p:nvSpPr>
        <p:spPr>
          <a:xfrm>
            <a:off x="378941" y="488693"/>
            <a:ext cx="544961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>
              <a:latin typeface="Montserrat" panose="00000500000000000000" pitchFamily="2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BD5F5A56-B07F-0B51-39D7-9E8858959F61}"/>
              </a:ext>
            </a:extLst>
          </p:cNvPr>
          <p:cNvSpPr txBox="1">
            <a:spLocks/>
          </p:cNvSpPr>
          <p:nvPr/>
        </p:nvSpPr>
        <p:spPr>
          <a:xfrm>
            <a:off x="646388" y="488693"/>
            <a:ext cx="5449612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>
                <a:solidFill>
                  <a:schemeClr val="bg1"/>
                </a:solidFill>
                <a:latin typeface="Montserrat" panose="00000500000000000000" pitchFamily="2" charset="0"/>
              </a:rPr>
              <a:t> 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90E4666B-B904-4FB8-7F5A-E6CD0B3FDB52}"/>
              </a:ext>
            </a:extLst>
          </p:cNvPr>
          <p:cNvSpPr txBox="1">
            <a:spLocks/>
          </p:cNvSpPr>
          <p:nvPr/>
        </p:nvSpPr>
        <p:spPr>
          <a:xfrm>
            <a:off x="1366053" y="736976"/>
            <a:ext cx="7439279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2" charset="0"/>
                <a:sym typeface="Libre Baskerville"/>
              </a:rPr>
              <a:t>Exemplos de relatórios</a:t>
            </a:r>
            <a:endParaRPr lang="pt-BR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anose="00000500000000000000" pitchFamily="2" charset="0"/>
              <a:sym typeface="Calibri"/>
            </a:endParaRPr>
          </a:p>
          <a:p>
            <a:pPr algn="l"/>
            <a:endParaRPr lang="pt-BR" sz="4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anose="00000500000000000000" pitchFamily="2" charset="0"/>
            </a:endParaRPr>
          </a:p>
        </p:txBody>
      </p:sp>
      <p:cxnSp>
        <p:nvCxnSpPr>
          <p:cNvPr id="2" name="Conector reto 1">
            <a:extLst>
              <a:ext uri="{FF2B5EF4-FFF2-40B4-BE49-F238E27FC236}">
                <a16:creationId xmlns:a16="http://schemas.microsoft.com/office/drawing/2014/main" id="{CBA8DB3D-8495-484D-2F8D-064E944FA02C}"/>
              </a:ext>
            </a:extLst>
          </p:cNvPr>
          <p:cNvCxnSpPr>
            <a:cxnSpLocks/>
          </p:cNvCxnSpPr>
          <p:nvPr/>
        </p:nvCxnSpPr>
        <p:spPr>
          <a:xfrm>
            <a:off x="990882" y="1185390"/>
            <a:ext cx="3342948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13" name="Imagem 12">
            <a:extLst>
              <a:ext uri="{FF2B5EF4-FFF2-40B4-BE49-F238E27FC236}">
                <a16:creationId xmlns:a16="http://schemas.microsoft.com/office/drawing/2014/main" id="{C822ACA3-8BB5-21ED-797F-2A16F74E19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882" y="1479931"/>
            <a:ext cx="8203918" cy="51199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32167A92-42CE-A7DA-66DB-A18426E46A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9907" y="0"/>
            <a:ext cx="4800696" cy="48006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E2D5E15A-749C-C660-5CBC-914228D605CB}"/>
              </a:ext>
            </a:extLst>
          </p:cNvPr>
          <p:cNvSpPr txBox="1"/>
          <p:nvPr/>
        </p:nvSpPr>
        <p:spPr>
          <a:xfrm>
            <a:off x="9476470" y="736976"/>
            <a:ext cx="23365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Aponte a câmera para o QR </a:t>
            </a:r>
            <a:r>
              <a:rPr lang="pt-BR" sz="1200" b="1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code</a:t>
            </a:r>
            <a:r>
              <a:rPr lang="pt-BR" sz="12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 acesse os relatórios do FUMPRES</a:t>
            </a:r>
          </a:p>
        </p:txBody>
      </p:sp>
    </p:spTree>
    <p:extLst>
      <p:ext uri="{BB962C8B-B14F-4D97-AF65-F5344CB8AC3E}">
        <p14:creationId xmlns:p14="http://schemas.microsoft.com/office/powerpoint/2010/main" val="32591468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F347AA-EDD9-D8C7-A4F0-CD6DFBFFE6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BCFE1744-CB28-45DD-87C5-AF4F63BE2B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9388F0A8-4D04-ABDC-478E-D30551588771}"/>
              </a:ext>
            </a:extLst>
          </p:cNvPr>
          <p:cNvSpPr txBox="1">
            <a:spLocks/>
          </p:cNvSpPr>
          <p:nvPr/>
        </p:nvSpPr>
        <p:spPr>
          <a:xfrm>
            <a:off x="378941" y="488693"/>
            <a:ext cx="544961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>
              <a:latin typeface="Montserrat" panose="00000500000000000000" pitchFamily="2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1AACA523-4EA8-A42D-2BF0-22E30743D842}"/>
              </a:ext>
            </a:extLst>
          </p:cNvPr>
          <p:cNvSpPr txBox="1">
            <a:spLocks/>
          </p:cNvSpPr>
          <p:nvPr/>
        </p:nvSpPr>
        <p:spPr>
          <a:xfrm>
            <a:off x="646388" y="488693"/>
            <a:ext cx="5449612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>
                <a:solidFill>
                  <a:schemeClr val="bg1"/>
                </a:solidFill>
                <a:latin typeface="Montserrat" panose="00000500000000000000" pitchFamily="2" charset="0"/>
              </a:rPr>
              <a:t> 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D48B79E4-823D-8388-6631-223BDCBC2A82}"/>
              </a:ext>
            </a:extLst>
          </p:cNvPr>
          <p:cNvSpPr txBox="1">
            <a:spLocks/>
          </p:cNvSpPr>
          <p:nvPr/>
        </p:nvSpPr>
        <p:spPr>
          <a:xfrm>
            <a:off x="1366053" y="736976"/>
            <a:ext cx="7439279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2" charset="0"/>
                <a:sym typeface="Libre Baskerville"/>
              </a:rPr>
              <a:t>Ferramenta de controle</a:t>
            </a:r>
            <a:endParaRPr lang="pt-BR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anose="00000500000000000000" pitchFamily="2" charset="0"/>
              <a:sym typeface="Calibri"/>
            </a:endParaRPr>
          </a:p>
          <a:p>
            <a:pPr algn="l"/>
            <a:endParaRPr lang="pt-BR" sz="4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anose="00000500000000000000" pitchFamily="2" charset="0"/>
            </a:endParaRPr>
          </a:p>
        </p:txBody>
      </p:sp>
      <p:cxnSp>
        <p:nvCxnSpPr>
          <p:cNvPr id="2" name="Conector reto 1">
            <a:extLst>
              <a:ext uri="{FF2B5EF4-FFF2-40B4-BE49-F238E27FC236}">
                <a16:creationId xmlns:a16="http://schemas.microsoft.com/office/drawing/2014/main" id="{D32C7402-4F47-CFF2-D7A1-C97CD2F6277F}"/>
              </a:ext>
            </a:extLst>
          </p:cNvPr>
          <p:cNvCxnSpPr>
            <a:cxnSpLocks/>
          </p:cNvCxnSpPr>
          <p:nvPr/>
        </p:nvCxnSpPr>
        <p:spPr>
          <a:xfrm>
            <a:off x="990882" y="1185390"/>
            <a:ext cx="3342948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A533C7E0-491F-0D26-462B-53F39D44805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14742584"/>
              </p:ext>
            </p:extLst>
          </p:nvPr>
        </p:nvGraphicFramePr>
        <p:xfrm>
          <a:off x="366989" y="1967241"/>
          <a:ext cx="5944494" cy="44020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Google Shape;135;p15">
            <a:extLst>
              <a:ext uri="{FF2B5EF4-FFF2-40B4-BE49-F238E27FC236}">
                <a16:creationId xmlns:a16="http://schemas.microsoft.com/office/drawing/2014/main" id="{7DBC28C4-3FCC-F21E-4F63-4BC888B2A3DA}"/>
              </a:ext>
            </a:extLst>
          </p:cNvPr>
          <p:cNvSpPr txBox="1">
            <a:spLocks/>
          </p:cNvSpPr>
          <p:nvPr/>
        </p:nvSpPr>
        <p:spPr>
          <a:xfrm>
            <a:off x="378940" y="1750294"/>
            <a:ext cx="5828553" cy="3441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ixie One"/>
              <a:buChar char="▪"/>
              <a:defRPr sz="30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ixie One"/>
              <a:buChar char="▫"/>
              <a:defRPr sz="24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ixie One"/>
              <a:buChar char="■"/>
              <a:defRPr sz="24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●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○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■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●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○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■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9pPr>
          </a:lstStyle>
          <a:p>
            <a:pPr marL="0" indent="0">
              <a:buClr>
                <a:schemeClr val="tx2"/>
              </a:buClr>
              <a:buSzPct val="100000"/>
              <a:buNone/>
            </a:pPr>
            <a:r>
              <a:rPr lang="pt-BR" sz="1600" b="1" dirty="0">
                <a:solidFill>
                  <a:srgbClr val="002060"/>
                </a:solidFill>
                <a:latin typeface="Montserrat" panose="00000500000000000000" pitchFamily="2" charset="0"/>
                <a:cs typeface="Calibri" panose="020F0502020204030204" pitchFamily="34" charset="0"/>
              </a:rPr>
              <a:t>Como o relatório apoia a atuação dos conselheiros:</a:t>
            </a:r>
          </a:p>
        </p:txBody>
      </p:sp>
      <p:sp>
        <p:nvSpPr>
          <p:cNvPr id="10" name="Google Shape;135;p15">
            <a:extLst>
              <a:ext uri="{FF2B5EF4-FFF2-40B4-BE49-F238E27FC236}">
                <a16:creationId xmlns:a16="http://schemas.microsoft.com/office/drawing/2014/main" id="{33EA1DC9-418B-4CF9-33F4-F34A3B2416CA}"/>
              </a:ext>
            </a:extLst>
          </p:cNvPr>
          <p:cNvSpPr txBox="1">
            <a:spLocks/>
          </p:cNvSpPr>
          <p:nvPr/>
        </p:nvSpPr>
        <p:spPr>
          <a:xfrm>
            <a:off x="6857826" y="1750294"/>
            <a:ext cx="4304901" cy="3441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ixie One"/>
              <a:buChar char="▪"/>
              <a:defRPr sz="30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ixie One"/>
              <a:buChar char="▫"/>
              <a:defRPr sz="24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ixie One"/>
              <a:buChar char="■"/>
              <a:defRPr sz="24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●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○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■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●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○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■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9pPr>
          </a:lstStyle>
          <a:p>
            <a:pPr marL="0" indent="0">
              <a:buClr>
                <a:schemeClr val="tx2"/>
              </a:buClr>
              <a:buSzPct val="100000"/>
              <a:buNone/>
            </a:pPr>
            <a:r>
              <a:rPr lang="pt-BR" sz="1600" b="1" dirty="0">
                <a:solidFill>
                  <a:srgbClr val="002060"/>
                </a:solidFill>
                <a:latin typeface="Montserrat" panose="00000500000000000000" pitchFamily="2" charset="0"/>
                <a:cs typeface="Calibri" panose="020F0502020204030204" pitchFamily="34" charset="0"/>
              </a:rPr>
              <a:t>O que observar nos relatórios:</a:t>
            </a:r>
          </a:p>
        </p:txBody>
      </p:sp>
      <p:graphicFrame>
        <p:nvGraphicFramePr>
          <p:cNvPr id="14" name="Diagrama 13">
            <a:extLst>
              <a:ext uri="{FF2B5EF4-FFF2-40B4-BE49-F238E27FC236}">
                <a16:creationId xmlns:a16="http://schemas.microsoft.com/office/drawing/2014/main" id="{06A5E997-DF59-405B-D160-BAD04E71590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97853965"/>
              </p:ext>
            </p:extLst>
          </p:nvPr>
        </p:nvGraphicFramePr>
        <p:xfrm>
          <a:off x="6562381" y="2313574"/>
          <a:ext cx="4952286" cy="2885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4563853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EA8C17-A05D-AF1F-2405-1457BCECA8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EF2F63F7-C583-E2FE-D7F5-98D2F80B1B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FE77FE70-B917-7852-2898-B8391DC87060}"/>
              </a:ext>
            </a:extLst>
          </p:cNvPr>
          <p:cNvSpPr txBox="1">
            <a:spLocks/>
          </p:cNvSpPr>
          <p:nvPr/>
        </p:nvSpPr>
        <p:spPr>
          <a:xfrm>
            <a:off x="378941" y="488693"/>
            <a:ext cx="544961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>
              <a:latin typeface="Montserrat" panose="00000500000000000000" pitchFamily="2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65E9C468-0134-39BE-9E0A-AE0E811EB7F1}"/>
              </a:ext>
            </a:extLst>
          </p:cNvPr>
          <p:cNvSpPr txBox="1">
            <a:spLocks/>
          </p:cNvSpPr>
          <p:nvPr/>
        </p:nvSpPr>
        <p:spPr>
          <a:xfrm>
            <a:off x="646388" y="488693"/>
            <a:ext cx="5449612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>
                <a:solidFill>
                  <a:schemeClr val="bg1"/>
                </a:solidFill>
                <a:latin typeface="Montserrat" panose="00000500000000000000" pitchFamily="2" charset="0"/>
              </a:rPr>
              <a:t> 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3E9935B-B4DC-CB65-04F3-9589BD364ECF}"/>
              </a:ext>
            </a:extLst>
          </p:cNvPr>
          <p:cNvSpPr txBox="1">
            <a:spLocks/>
          </p:cNvSpPr>
          <p:nvPr/>
        </p:nvSpPr>
        <p:spPr>
          <a:xfrm>
            <a:off x="1366053" y="736976"/>
            <a:ext cx="8974557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2" charset="0"/>
              </a:rPr>
              <a:t>Integração entre Gestão e Controle</a:t>
            </a:r>
            <a:endParaRPr lang="pt-BR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anose="00000500000000000000" pitchFamily="2" charset="0"/>
              <a:sym typeface="Calibri"/>
            </a:endParaRPr>
          </a:p>
          <a:p>
            <a:pPr algn="l"/>
            <a:endParaRPr lang="pt-BR" sz="4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anose="00000500000000000000" pitchFamily="2" charset="0"/>
            </a:endParaRPr>
          </a:p>
        </p:txBody>
      </p:sp>
      <p:cxnSp>
        <p:nvCxnSpPr>
          <p:cNvPr id="2" name="Conector reto 1">
            <a:extLst>
              <a:ext uri="{FF2B5EF4-FFF2-40B4-BE49-F238E27FC236}">
                <a16:creationId xmlns:a16="http://schemas.microsoft.com/office/drawing/2014/main" id="{0B4DE958-0C46-4055-6DB9-BA8C23252630}"/>
              </a:ext>
            </a:extLst>
          </p:cNvPr>
          <p:cNvCxnSpPr>
            <a:cxnSpLocks/>
          </p:cNvCxnSpPr>
          <p:nvPr/>
        </p:nvCxnSpPr>
        <p:spPr>
          <a:xfrm>
            <a:off x="990882" y="1185390"/>
            <a:ext cx="3342948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C7701E5E-7083-4A2F-7419-2EE39888574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2866356"/>
              </p:ext>
            </p:extLst>
          </p:nvPr>
        </p:nvGraphicFramePr>
        <p:xfrm>
          <a:off x="646389" y="1633805"/>
          <a:ext cx="9386612" cy="43240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1" name="Imagem 10">
            <a:extLst>
              <a:ext uri="{FF2B5EF4-FFF2-40B4-BE49-F238E27FC236}">
                <a16:creationId xmlns:a16="http://schemas.microsoft.com/office/drawing/2014/main" id="{84489336-D2C3-09F9-DF70-C8D8A2794DA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705" y="2166786"/>
            <a:ext cx="675925" cy="675925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3C435131-DCB8-8118-5E35-3D40A0E21D1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150" y="3541623"/>
            <a:ext cx="560074" cy="560074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624FD2B4-1016-C69E-D98F-51075A779104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979" y="4893392"/>
            <a:ext cx="508341" cy="508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98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AC911754-F615-9263-09DB-B7E9B0E60E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378941" y="488693"/>
            <a:ext cx="544961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>
              <a:latin typeface="Montserrat" panose="00000500000000000000" pitchFamily="2" charset="0"/>
            </a:endParaRP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646388" y="488693"/>
            <a:ext cx="5449612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>
                <a:solidFill>
                  <a:schemeClr val="bg1"/>
                </a:solidFill>
                <a:latin typeface="Montserrat" panose="00000500000000000000" pitchFamily="2" charset="0"/>
              </a:rPr>
              <a:t> </a:t>
            </a:r>
          </a:p>
        </p:txBody>
      </p:sp>
      <p:sp>
        <p:nvSpPr>
          <p:cNvPr id="4" name="Google Shape;93;p13">
            <a:extLst>
              <a:ext uri="{FF2B5EF4-FFF2-40B4-BE49-F238E27FC236}">
                <a16:creationId xmlns:a16="http://schemas.microsoft.com/office/drawing/2014/main" id="{4A9FF0DE-BDAE-5161-9ABC-2A7958B0BBDD}"/>
              </a:ext>
            </a:extLst>
          </p:cNvPr>
          <p:cNvSpPr txBox="1"/>
          <p:nvPr/>
        </p:nvSpPr>
        <p:spPr>
          <a:xfrm>
            <a:off x="1271866" y="842971"/>
            <a:ext cx="6521600" cy="5909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2" charset="0"/>
                <a:ea typeface="Tenor Sans"/>
                <a:cs typeface="Tenor Sans"/>
                <a:sym typeface="Tenor Sans"/>
              </a:rPr>
              <a:t>Daniel Ribeiro Silva</a:t>
            </a:r>
            <a:endParaRPr sz="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anose="00000500000000000000" pitchFamily="2" charset="0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1AEF62B8-BC7C-3F62-3868-F7E61A96C766}"/>
              </a:ext>
            </a:extLst>
          </p:cNvPr>
          <p:cNvSpPr txBox="1"/>
          <p:nvPr/>
        </p:nvSpPr>
        <p:spPr>
          <a:xfrm>
            <a:off x="1131502" y="1402427"/>
            <a:ext cx="3563817" cy="5538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400"/>
              </a:spcBef>
              <a:buSzPts val="1100"/>
            </a:pPr>
            <a:r>
              <a:rPr lang="en-US" sz="1333" dirty="0">
                <a:solidFill>
                  <a:srgbClr val="002060"/>
                </a:solidFill>
                <a:latin typeface="Calibri"/>
                <a:ea typeface="Calibri"/>
                <a:cs typeface="Calibri"/>
              </a:rPr>
              <a:t>daniel.ribeiro@salvador.ba.gov.br</a:t>
            </a:r>
          </a:p>
          <a:p>
            <a:pPr algn="ctr">
              <a:spcBef>
                <a:spcPts val="400"/>
              </a:spcBef>
              <a:buSzPts val="1100"/>
            </a:pPr>
            <a:endParaRPr lang="pt-BR" sz="1333" b="1" dirty="0">
              <a:solidFill>
                <a:srgbClr val="002060"/>
              </a:solidFill>
              <a:latin typeface="Calibri"/>
              <a:ea typeface="Calibri"/>
              <a:cs typeface="Calibri"/>
            </a:endParaRPr>
          </a:p>
        </p:txBody>
      </p:sp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54B47F01-975A-9B7E-9C90-FC70831DC0B8}"/>
              </a:ext>
            </a:extLst>
          </p:cNvPr>
          <p:cNvCxnSpPr>
            <a:cxnSpLocks/>
          </p:cNvCxnSpPr>
          <p:nvPr/>
        </p:nvCxnSpPr>
        <p:spPr>
          <a:xfrm>
            <a:off x="1211015" y="1380123"/>
            <a:ext cx="3342948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" name="Retângulo 9">
            <a:extLst>
              <a:ext uri="{FF2B5EF4-FFF2-40B4-BE49-F238E27FC236}">
                <a16:creationId xmlns:a16="http://schemas.microsoft.com/office/drawing/2014/main" id="{25003216-5967-B771-AE5A-EFDE546E492E}"/>
              </a:ext>
            </a:extLst>
          </p:cNvPr>
          <p:cNvSpPr/>
          <p:nvPr/>
        </p:nvSpPr>
        <p:spPr>
          <a:xfrm>
            <a:off x="0" y="3956321"/>
            <a:ext cx="5495234" cy="30151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200"/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22A9154C-6A29-CB45-3754-3C7C8BB868D3}"/>
              </a:ext>
            </a:extLst>
          </p:cNvPr>
          <p:cNvSpPr/>
          <p:nvPr/>
        </p:nvSpPr>
        <p:spPr>
          <a:xfrm>
            <a:off x="0" y="2606350"/>
            <a:ext cx="5495234" cy="30151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200"/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42B7692D-9C97-430D-F93D-A2A4F0B93A5A}"/>
              </a:ext>
            </a:extLst>
          </p:cNvPr>
          <p:cNvSpPr/>
          <p:nvPr/>
        </p:nvSpPr>
        <p:spPr>
          <a:xfrm>
            <a:off x="0" y="1899478"/>
            <a:ext cx="5495234" cy="301510"/>
          </a:xfrm>
          <a:prstGeom prst="rect">
            <a:avLst/>
          </a:prstGeom>
          <a:solidFill>
            <a:srgbClr val="014E97"/>
          </a:solidFill>
          <a:ln>
            <a:solidFill>
              <a:srgbClr val="014E9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200"/>
          </a:p>
        </p:txBody>
      </p:sp>
      <p:sp>
        <p:nvSpPr>
          <p:cNvPr id="13" name="Google Shape;402;p1">
            <a:extLst>
              <a:ext uri="{FF2B5EF4-FFF2-40B4-BE49-F238E27FC236}">
                <a16:creationId xmlns:a16="http://schemas.microsoft.com/office/drawing/2014/main" id="{976CE282-ACA1-B2E6-9155-91500A5E6A44}"/>
              </a:ext>
            </a:extLst>
          </p:cNvPr>
          <p:cNvSpPr txBox="1">
            <a:spLocks/>
          </p:cNvSpPr>
          <p:nvPr/>
        </p:nvSpPr>
        <p:spPr>
          <a:xfrm>
            <a:off x="0" y="2047515"/>
            <a:ext cx="5495234" cy="32431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0950" tIns="60950" rIns="60950" bIns="6095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400"/>
              </a:spcBef>
              <a:buClr>
                <a:schemeClr val="dk1"/>
              </a:buClr>
              <a:buSzPts val="1100"/>
              <a:buNone/>
            </a:pPr>
            <a:r>
              <a:rPr lang="pt-BR" sz="1867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Subsecretário Municipal da Fazenda</a:t>
            </a:r>
          </a:p>
          <a:p>
            <a:pPr marL="0" indent="0">
              <a:lnSpc>
                <a:spcPct val="100000"/>
              </a:lnSpc>
              <a:buClr>
                <a:schemeClr val="dk1"/>
              </a:buClr>
              <a:buSzPts val="1100"/>
              <a:buNone/>
            </a:pPr>
            <a:endParaRPr lang="pt-BR" sz="1867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0E3640C5-04D1-A33D-3A06-17D35CD635E8}"/>
              </a:ext>
            </a:extLst>
          </p:cNvPr>
          <p:cNvSpPr txBox="1"/>
          <p:nvPr/>
        </p:nvSpPr>
        <p:spPr>
          <a:xfrm>
            <a:off x="-1" y="2230273"/>
            <a:ext cx="5538327" cy="379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dk1"/>
              </a:buClr>
              <a:buSzPts val="1100"/>
            </a:pPr>
            <a:r>
              <a:rPr lang="pt-BR" sz="1867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Diretor Geral de Previdência de Salvador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0BDB1C2C-8D90-DB92-C36E-A436BCD751C0}"/>
              </a:ext>
            </a:extLst>
          </p:cNvPr>
          <p:cNvSpPr txBox="1"/>
          <p:nvPr/>
        </p:nvSpPr>
        <p:spPr>
          <a:xfrm>
            <a:off x="0" y="2576153"/>
            <a:ext cx="5495233" cy="379656"/>
          </a:xfrm>
          <a:prstGeom prst="rect">
            <a:avLst/>
          </a:prstGeom>
          <a:solidFill>
            <a:srgbClr val="014E97"/>
          </a:solidFill>
        </p:spPr>
        <p:txBody>
          <a:bodyPr wrap="square">
            <a:spAutoFit/>
          </a:bodyPr>
          <a:lstStyle/>
          <a:p>
            <a:pPr>
              <a:buClr>
                <a:schemeClr val="dk1"/>
              </a:buClr>
              <a:buSzPts val="1100"/>
            </a:pPr>
            <a:r>
              <a:rPr lang="pt-BR" sz="1867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Membro da Comissão do Pró-Gestão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DA3875BB-5A89-BDA1-D457-88A89EA24140}"/>
              </a:ext>
            </a:extLst>
          </p:cNvPr>
          <p:cNvSpPr txBox="1"/>
          <p:nvPr/>
        </p:nvSpPr>
        <p:spPr>
          <a:xfrm>
            <a:off x="0" y="2908759"/>
            <a:ext cx="5495234" cy="379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dk1"/>
              </a:buClr>
              <a:buSzPts val="1100"/>
            </a:pPr>
            <a:r>
              <a:rPr lang="pt-BR" sz="1867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Conselheiro CNRPPS e CONAPREV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6FB6A747-6250-6DA2-94D0-0AEBEF29CF49}"/>
              </a:ext>
            </a:extLst>
          </p:cNvPr>
          <p:cNvSpPr txBox="1"/>
          <p:nvPr/>
        </p:nvSpPr>
        <p:spPr>
          <a:xfrm>
            <a:off x="-1" y="3949824"/>
            <a:ext cx="5495234" cy="379656"/>
          </a:xfrm>
          <a:prstGeom prst="rect">
            <a:avLst/>
          </a:prstGeom>
          <a:solidFill>
            <a:srgbClr val="014E97"/>
          </a:solidFill>
        </p:spPr>
        <p:txBody>
          <a:bodyPr wrap="square">
            <a:spAutoFit/>
          </a:bodyPr>
          <a:lstStyle/>
          <a:p>
            <a:pPr>
              <a:buClr>
                <a:schemeClr val="dk1"/>
              </a:buClr>
              <a:buSzPts val="1100"/>
            </a:pPr>
            <a:r>
              <a:rPr lang="pt-BR" sz="1867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Certificado Profissional CP RPPS DIRIG III 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9596382D-21FC-00A1-E4C6-1BFB54C27053}"/>
              </a:ext>
            </a:extLst>
          </p:cNvPr>
          <p:cNvSpPr txBox="1"/>
          <p:nvPr/>
        </p:nvSpPr>
        <p:spPr>
          <a:xfrm>
            <a:off x="-2" y="4319447"/>
            <a:ext cx="5495234" cy="379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dk1"/>
              </a:buClr>
              <a:buSzPts val="1100"/>
            </a:pPr>
            <a:r>
              <a:rPr lang="pt-BR" sz="1867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Certificado Profissional CP RPPS CGINV III</a:t>
            </a:r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DE93157D-9E24-437E-6D9C-5C556D11F38C}"/>
              </a:ext>
            </a:extLst>
          </p:cNvPr>
          <p:cNvSpPr/>
          <p:nvPr/>
        </p:nvSpPr>
        <p:spPr>
          <a:xfrm>
            <a:off x="0" y="3258374"/>
            <a:ext cx="5495234" cy="30151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200"/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85192B2F-D245-28A0-459B-E312D979FCB9}"/>
              </a:ext>
            </a:extLst>
          </p:cNvPr>
          <p:cNvSpPr txBox="1"/>
          <p:nvPr/>
        </p:nvSpPr>
        <p:spPr>
          <a:xfrm>
            <a:off x="-1" y="3251877"/>
            <a:ext cx="5495234" cy="379656"/>
          </a:xfrm>
          <a:prstGeom prst="rect">
            <a:avLst/>
          </a:prstGeom>
          <a:solidFill>
            <a:srgbClr val="014E97"/>
          </a:solidFill>
        </p:spPr>
        <p:txBody>
          <a:bodyPr wrap="square">
            <a:spAutoFit/>
          </a:bodyPr>
          <a:lstStyle/>
          <a:p>
            <a:pPr>
              <a:buClr>
                <a:schemeClr val="dk1"/>
              </a:buClr>
              <a:buSzPts val="1100"/>
            </a:pPr>
            <a:r>
              <a:rPr lang="pt-BR" sz="1867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Presidente da ABEPREM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8DE790A7-F0A5-1BAA-767E-9769E4FCAE19}"/>
              </a:ext>
            </a:extLst>
          </p:cNvPr>
          <p:cNvSpPr txBox="1"/>
          <p:nvPr/>
        </p:nvSpPr>
        <p:spPr>
          <a:xfrm>
            <a:off x="-2" y="3612664"/>
            <a:ext cx="5495234" cy="379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dk1"/>
              </a:buClr>
              <a:buSzPts val="1100"/>
            </a:pPr>
            <a:r>
              <a:rPr lang="pt-BR" sz="1867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Certificado CPA10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E48AA4DB-84CF-6863-E57F-BEFCBA060618}"/>
              </a:ext>
            </a:extLst>
          </p:cNvPr>
          <p:cNvSpPr txBox="1"/>
          <p:nvPr/>
        </p:nvSpPr>
        <p:spPr>
          <a:xfrm>
            <a:off x="-3" y="4677416"/>
            <a:ext cx="5495234" cy="379656"/>
          </a:xfrm>
          <a:prstGeom prst="rect">
            <a:avLst/>
          </a:prstGeom>
          <a:solidFill>
            <a:srgbClr val="014E97"/>
          </a:solidFill>
        </p:spPr>
        <p:txBody>
          <a:bodyPr wrap="square">
            <a:spAutoFit/>
          </a:bodyPr>
          <a:lstStyle/>
          <a:p>
            <a:pPr>
              <a:buClr>
                <a:schemeClr val="dk1"/>
              </a:buClr>
              <a:buSzPts val="1100"/>
            </a:pPr>
            <a:r>
              <a:rPr lang="pt-BR" sz="1867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Certificado Profissional CP RPPS COFIS II</a:t>
            </a:r>
          </a:p>
        </p:txBody>
      </p:sp>
      <p:cxnSp>
        <p:nvCxnSpPr>
          <p:cNvPr id="23" name="Conector Reto 10">
            <a:extLst>
              <a:ext uri="{FF2B5EF4-FFF2-40B4-BE49-F238E27FC236}">
                <a16:creationId xmlns:a16="http://schemas.microsoft.com/office/drawing/2014/main" id="{3ADC2221-AF9F-014C-287B-860AA98B9D40}"/>
              </a:ext>
            </a:extLst>
          </p:cNvPr>
          <p:cNvCxnSpPr>
            <a:cxnSpLocks/>
          </p:cNvCxnSpPr>
          <p:nvPr/>
        </p:nvCxnSpPr>
        <p:spPr>
          <a:xfrm>
            <a:off x="5587967" y="1640377"/>
            <a:ext cx="27325" cy="3600119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Imagem 23">
            <a:extLst>
              <a:ext uri="{FF2B5EF4-FFF2-40B4-BE49-F238E27FC236}">
                <a16:creationId xmlns:a16="http://schemas.microsoft.com/office/drawing/2014/main" id="{18003425-D5E1-E459-5B61-D386DD84D46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992" r="11929"/>
          <a:stretch/>
        </p:blipFill>
        <p:spPr>
          <a:xfrm>
            <a:off x="5762678" y="760632"/>
            <a:ext cx="4138183" cy="50555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876084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BF7984-44E3-1F00-7293-BDA3E0A7F1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CDC4FEA7-9003-D9A4-D0A3-30D4C48C67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0D8BD593-282F-0F42-7854-DFB13286B405}"/>
              </a:ext>
            </a:extLst>
          </p:cNvPr>
          <p:cNvSpPr txBox="1">
            <a:spLocks/>
          </p:cNvSpPr>
          <p:nvPr/>
        </p:nvSpPr>
        <p:spPr>
          <a:xfrm>
            <a:off x="378941" y="488693"/>
            <a:ext cx="544961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>
              <a:latin typeface="Montserrat" panose="00000500000000000000" pitchFamily="2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AAA69690-7E65-0865-C209-F18676074B7B}"/>
              </a:ext>
            </a:extLst>
          </p:cNvPr>
          <p:cNvSpPr txBox="1">
            <a:spLocks/>
          </p:cNvSpPr>
          <p:nvPr/>
        </p:nvSpPr>
        <p:spPr>
          <a:xfrm>
            <a:off x="646388" y="488693"/>
            <a:ext cx="5449612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>
                <a:solidFill>
                  <a:schemeClr val="bg1"/>
                </a:solidFill>
                <a:latin typeface="Montserrat" panose="00000500000000000000" pitchFamily="2" charset="0"/>
              </a:rPr>
              <a:t> 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A1B742B1-ECF6-23F8-038F-8CA768BD287A}"/>
              </a:ext>
            </a:extLst>
          </p:cNvPr>
          <p:cNvSpPr txBox="1">
            <a:spLocks/>
          </p:cNvSpPr>
          <p:nvPr/>
        </p:nvSpPr>
        <p:spPr>
          <a:xfrm>
            <a:off x="1366053" y="736976"/>
            <a:ext cx="8974557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2" charset="0"/>
              </a:rPr>
              <a:t>Desafios e Perspectivas</a:t>
            </a:r>
            <a:endParaRPr lang="pt-BR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anose="00000500000000000000" pitchFamily="2" charset="0"/>
              <a:sym typeface="Calibri"/>
            </a:endParaRPr>
          </a:p>
          <a:p>
            <a:pPr algn="l"/>
            <a:endParaRPr lang="pt-BR" sz="4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anose="00000500000000000000" pitchFamily="2" charset="0"/>
            </a:endParaRPr>
          </a:p>
        </p:txBody>
      </p:sp>
      <p:cxnSp>
        <p:nvCxnSpPr>
          <p:cNvPr id="2" name="Conector reto 1">
            <a:extLst>
              <a:ext uri="{FF2B5EF4-FFF2-40B4-BE49-F238E27FC236}">
                <a16:creationId xmlns:a16="http://schemas.microsoft.com/office/drawing/2014/main" id="{E2C8EB8B-6117-A6A8-352A-25349E3CC202}"/>
              </a:ext>
            </a:extLst>
          </p:cNvPr>
          <p:cNvCxnSpPr>
            <a:cxnSpLocks/>
          </p:cNvCxnSpPr>
          <p:nvPr/>
        </p:nvCxnSpPr>
        <p:spPr>
          <a:xfrm>
            <a:off x="990882" y="1185390"/>
            <a:ext cx="3342948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D441DFFF-4B52-0DD4-3F7D-155A528067D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18865685"/>
              </p:ext>
            </p:extLst>
          </p:nvPr>
        </p:nvGraphicFramePr>
        <p:xfrm>
          <a:off x="1191685" y="1633805"/>
          <a:ext cx="9273735" cy="43240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471698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CB5E16-E03A-AA0A-21EF-87C1FAD404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9FE0B3E8-E4F7-68B6-4DE3-1BD2226AFD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63450" cy="6954441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FB2F715C-EF20-255D-5BF1-A9875040C9BB}"/>
              </a:ext>
            </a:extLst>
          </p:cNvPr>
          <p:cNvSpPr txBox="1">
            <a:spLocks/>
          </p:cNvSpPr>
          <p:nvPr/>
        </p:nvSpPr>
        <p:spPr>
          <a:xfrm>
            <a:off x="378941" y="488693"/>
            <a:ext cx="544961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>
              <a:latin typeface="Montserrat" panose="00000500000000000000" pitchFamily="2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57D903CD-6FFF-4FC9-51E7-7019B07D716E}"/>
              </a:ext>
            </a:extLst>
          </p:cNvPr>
          <p:cNvSpPr txBox="1">
            <a:spLocks/>
          </p:cNvSpPr>
          <p:nvPr/>
        </p:nvSpPr>
        <p:spPr>
          <a:xfrm>
            <a:off x="646388" y="488693"/>
            <a:ext cx="5449612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>
                <a:solidFill>
                  <a:schemeClr val="bg1"/>
                </a:solidFill>
                <a:latin typeface="Montserrat" panose="00000500000000000000" pitchFamily="2" charset="0"/>
              </a:rPr>
              <a:t> 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4CA6F7E3-B2A4-D9B5-24EB-834AD45CFD2D}"/>
              </a:ext>
            </a:extLst>
          </p:cNvPr>
          <p:cNvSpPr txBox="1">
            <a:spLocks/>
          </p:cNvSpPr>
          <p:nvPr/>
        </p:nvSpPr>
        <p:spPr>
          <a:xfrm>
            <a:off x="1501904" y="492255"/>
            <a:ext cx="8974557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2" charset="0"/>
              </a:rPr>
              <a:t>Educação Previdenciária</a:t>
            </a:r>
            <a:endParaRPr lang="pt-BR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anose="00000500000000000000" pitchFamily="2" charset="0"/>
              <a:sym typeface="Calibri"/>
            </a:endParaRPr>
          </a:p>
          <a:p>
            <a:pPr algn="l"/>
            <a:endParaRPr lang="pt-BR" sz="4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anose="00000500000000000000" pitchFamily="2" charset="0"/>
            </a:endParaRPr>
          </a:p>
        </p:txBody>
      </p:sp>
      <p:cxnSp>
        <p:nvCxnSpPr>
          <p:cNvPr id="2" name="Conector reto 1">
            <a:extLst>
              <a:ext uri="{FF2B5EF4-FFF2-40B4-BE49-F238E27FC236}">
                <a16:creationId xmlns:a16="http://schemas.microsoft.com/office/drawing/2014/main" id="{E8547AFC-BDFA-CB43-3F1C-26B603329902}"/>
              </a:ext>
            </a:extLst>
          </p:cNvPr>
          <p:cNvCxnSpPr>
            <a:cxnSpLocks/>
          </p:cNvCxnSpPr>
          <p:nvPr/>
        </p:nvCxnSpPr>
        <p:spPr>
          <a:xfrm>
            <a:off x="990882" y="1185390"/>
            <a:ext cx="3342948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8" name="Freeform 30">
            <a:extLst>
              <a:ext uri="{FF2B5EF4-FFF2-40B4-BE49-F238E27FC236}">
                <a16:creationId xmlns:a16="http://schemas.microsoft.com/office/drawing/2014/main" id="{E20D7ABA-ADE6-3AC6-EAE6-7D31FED98AE2}"/>
              </a:ext>
            </a:extLst>
          </p:cNvPr>
          <p:cNvSpPr/>
          <p:nvPr/>
        </p:nvSpPr>
        <p:spPr>
          <a:xfrm>
            <a:off x="57682" y="1776672"/>
            <a:ext cx="1477451" cy="1325564"/>
          </a:xfrm>
          <a:custGeom>
            <a:avLst/>
            <a:gdLst/>
            <a:ahLst/>
            <a:cxnLst/>
            <a:rect l="l" t="t" r="r" b="b"/>
            <a:pathLst>
              <a:path w="2456969" h="2494384">
                <a:moveTo>
                  <a:pt x="0" y="0"/>
                </a:moveTo>
                <a:lnTo>
                  <a:pt x="2456968" y="0"/>
                </a:lnTo>
                <a:lnTo>
                  <a:pt x="2456968" y="2494384"/>
                </a:lnTo>
                <a:lnTo>
                  <a:pt x="0" y="249438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39" name="TextBox 32">
            <a:extLst>
              <a:ext uri="{FF2B5EF4-FFF2-40B4-BE49-F238E27FC236}">
                <a16:creationId xmlns:a16="http://schemas.microsoft.com/office/drawing/2014/main" id="{BC55C02B-BCA1-7E75-3706-CF3F14822BC2}"/>
              </a:ext>
            </a:extLst>
          </p:cNvPr>
          <p:cNvSpPr txBox="1"/>
          <p:nvPr/>
        </p:nvSpPr>
        <p:spPr>
          <a:xfrm>
            <a:off x="1744398" y="1523928"/>
            <a:ext cx="4069851" cy="174156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501"/>
              </a:lnSpc>
            </a:pPr>
            <a:r>
              <a:rPr lang="en-US" sz="2000" b="1" dirty="0">
                <a:solidFill>
                  <a:srgbClr val="002060"/>
                </a:solidFill>
                <a:latin typeface="Arimo Bold"/>
                <a:ea typeface="Arimo Bold"/>
                <a:cs typeface="Arimo Bold"/>
                <a:sym typeface="Arimo Bold"/>
              </a:rPr>
              <a:t>de 1.300 </a:t>
            </a:r>
            <a:r>
              <a:rPr lang="en-US" sz="2000" b="1" dirty="0" err="1">
                <a:solidFill>
                  <a:srgbClr val="002060"/>
                </a:solidFill>
                <a:latin typeface="Arimo Bold"/>
                <a:ea typeface="Arimo Bold"/>
                <a:cs typeface="Arimo Bold"/>
                <a:sym typeface="Arimo Bold"/>
              </a:rPr>
              <a:t>certificados</a:t>
            </a:r>
            <a:r>
              <a:rPr lang="en-US" sz="2000" b="1" dirty="0">
                <a:solidFill>
                  <a:srgbClr val="002060"/>
                </a:solidFill>
                <a:latin typeface="Arimo Bold"/>
                <a:ea typeface="Arimo Bold"/>
                <a:cs typeface="Arimo Bold"/>
                <a:sym typeface="Arimo Bold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foram</a:t>
            </a:r>
            <a:r>
              <a:rPr lang="en-US" sz="2000" dirty="0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conquistados</a:t>
            </a:r>
            <a:r>
              <a:rPr lang="en-US" sz="2000" dirty="0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pelos</a:t>
            </a:r>
            <a:r>
              <a:rPr lang="en-US" sz="2000" dirty="0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colaboradores</a:t>
            </a:r>
            <a:r>
              <a:rPr lang="en-US" sz="2000" dirty="0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 da DPR </a:t>
            </a:r>
            <a:r>
              <a:rPr lang="en-US" sz="2000" dirty="0" err="1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em</a:t>
            </a:r>
            <a:r>
              <a:rPr lang="en-US" sz="2000" dirty="0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cursos</a:t>
            </a:r>
            <a:r>
              <a:rPr lang="en-US" sz="2000" dirty="0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realizados</a:t>
            </a:r>
            <a:r>
              <a:rPr lang="en-US" sz="2000" dirty="0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ao</a:t>
            </a:r>
            <a:r>
              <a:rPr lang="en-US" sz="2000" dirty="0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longo</a:t>
            </a:r>
            <a:r>
              <a:rPr lang="en-US" sz="2000" dirty="0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 dos </a:t>
            </a:r>
            <a:r>
              <a:rPr lang="en-US" sz="2000" dirty="0" err="1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últimos</a:t>
            </a:r>
            <a:r>
              <a:rPr lang="en-US" sz="2000" dirty="0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 4 </a:t>
            </a:r>
            <a:r>
              <a:rPr lang="en-US" sz="2000" dirty="0" err="1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anos</a:t>
            </a:r>
            <a:endParaRPr lang="en-US" sz="2000" dirty="0">
              <a:solidFill>
                <a:srgbClr val="002060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sp>
        <p:nvSpPr>
          <p:cNvPr id="40" name="TextBox 33">
            <a:extLst>
              <a:ext uri="{FF2B5EF4-FFF2-40B4-BE49-F238E27FC236}">
                <a16:creationId xmlns:a16="http://schemas.microsoft.com/office/drawing/2014/main" id="{759DDF60-3E92-30DC-E909-714AD283297B}"/>
              </a:ext>
            </a:extLst>
          </p:cNvPr>
          <p:cNvSpPr txBox="1"/>
          <p:nvPr/>
        </p:nvSpPr>
        <p:spPr>
          <a:xfrm>
            <a:off x="6357212" y="15633"/>
            <a:ext cx="1098341" cy="2880276"/>
          </a:xfrm>
          <a:prstGeom prst="rect">
            <a:avLst/>
          </a:prstGeom>
          <a:effectLst>
            <a:outerShdw blurRad="50800" dist="114300" algn="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5265"/>
              </a:lnSpc>
              <a:spcBef>
                <a:spcPct val="0"/>
              </a:spcBef>
            </a:pPr>
            <a:r>
              <a:rPr lang="en-US" sz="13200" b="1" dirty="0">
                <a:solidFill>
                  <a:srgbClr val="FBBE07"/>
                </a:solidFill>
                <a:latin typeface="Alkatra Bold"/>
                <a:ea typeface="Alkatra Bold"/>
                <a:cs typeface="Alkatra Bold"/>
                <a:sym typeface="Alkatra Bold"/>
              </a:rPr>
              <a:t>5</a:t>
            </a:r>
          </a:p>
        </p:txBody>
      </p:sp>
      <p:sp>
        <p:nvSpPr>
          <p:cNvPr id="41" name="TextBox 34">
            <a:extLst>
              <a:ext uri="{FF2B5EF4-FFF2-40B4-BE49-F238E27FC236}">
                <a16:creationId xmlns:a16="http://schemas.microsoft.com/office/drawing/2014/main" id="{3DD5EE2A-DD81-05F9-AAE4-D71F215264A0}"/>
              </a:ext>
            </a:extLst>
          </p:cNvPr>
          <p:cNvSpPr txBox="1"/>
          <p:nvPr/>
        </p:nvSpPr>
        <p:spPr>
          <a:xfrm>
            <a:off x="7592648" y="893161"/>
            <a:ext cx="3739329" cy="188583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3025"/>
              </a:lnSpc>
            </a:pPr>
            <a:r>
              <a:rPr lang="en-US" sz="2000" dirty="0" err="1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Eventos</a:t>
            </a:r>
            <a:r>
              <a:rPr lang="en-US" sz="2000" dirty="0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 de </a:t>
            </a:r>
            <a:r>
              <a:rPr lang="en-US" sz="2000" dirty="0" err="1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educação</a:t>
            </a:r>
            <a:r>
              <a:rPr lang="en-US" sz="2000" dirty="0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previdenciária</a:t>
            </a:r>
            <a:r>
              <a:rPr lang="en-US" sz="2000" dirty="0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abertos</a:t>
            </a:r>
            <a:r>
              <a:rPr lang="en-US" sz="2000" dirty="0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ao</a:t>
            </a:r>
            <a:r>
              <a:rPr lang="en-US" sz="2000" dirty="0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público</a:t>
            </a:r>
            <a:r>
              <a:rPr lang="en-US" sz="2000" dirty="0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externo</a:t>
            </a:r>
            <a:r>
              <a:rPr lang="en-US" sz="2000" dirty="0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são</a:t>
            </a:r>
            <a:r>
              <a:rPr lang="en-US" sz="2000" dirty="0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promovidos</a:t>
            </a:r>
            <a:r>
              <a:rPr lang="en-US" sz="2000" dirty="0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Arimo Bold"/>
                <a:ea typeface="Arimo Bold"/>
                <a:cs typeface="Arimo Bold"/>
                <a:sym typeface="Arimo Bold"/>
              </a:rPr>
              <a:t>anualmente</a:t>
            </a:r>
            <a:r>
              <a:rPr lang="en-US" sz="2000" dirty="0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, </a:t>
            </a:r>
            <a:r>
              <a:rPr lang="en-US" sz="2000" dirty="0" err="1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em</a:t>
            </a:r>
            <a:r>
              <a:rPr lang="en-US" sz="2000" dirty="0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média</a:t>
            </a:r>
            <a:r>
              <a:rPr lang="en-US" sz="2000" dirty="0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, </a:t>
            </a:r>
            <a:r>
              <a:rPr lang="en-US" sz="2000" dirty="0" err="1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ao</a:t>
            </a:r>
            <a:r>
              <a:rPr lang="en-US" sz="2000" dirty="0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longo</a:t>
            </a:r>
            <a:r>
              <a:rPr lang="en-US" sz="2000" dirty="0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 dos </a:t>
            </a:r>
            <a:r>
              <a:rPr lang="en-US" sz="2000" dirty="0" err="1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últimos</a:t>
            </a:r>
            <a:r>
              <a:rPr lang="en-US" sz="2000" dirty="0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anos</a:t>
            </a:r>
            <a:r>
              <a:rPr lang="en-US" sz="2000" dirty="0">
                <a:solidFill>
                  <a:srgbClr val="002060"/>
                </a:solidFill>
                <a:latin typeface="Arimo"/>
                <a:ea typeface="Arimo"/>
                <a:cs typeface="Arimo"/>
                <a:sym typeface="Arimo"/>
              </a:rPr>
              <a:t>.</a:t>
            </a:r>
          </a:p>
        </p:txBody>
      </p:sp>
      <p:grpSp>
        <p:nvGrpSpPr>
          <p:cNvPr id="42" name="Group 44">
            <a:extLst>
              <a:ext uri="{FF2B5EF4-FFF2-40B4-BE49-F238E27FC236}">
                <a16:creationId xmlns:a16="http://schemas.microsoft.com/office/drawing/2014/main" id="{F2FDEF65-C31C-1A73-322E-8405DFED338A}"/>
              </a:ext>
            </a:extLst>
          </p:cNvPr>
          <p:cNvGrpSpPr/>
          <p:nvPr/>
        </p:nvGrpSpPr>
        <p:grpSpPr>
          <a:xfrm>
            <a:off x="-543285" y="3319334"/>
            <a:ext cx="3665497" cy="4065496"/>
            <a:chOff x="0" y="0"/>
            <a:chExt cx="5594350" cy="5608320"/>
          </a:xfrm>
        </p:grpSpPr>
        <p:sp>
          <p:nvSpPr>
            <p:cNvPr id="43" name="Freeform 45">
              <a:extLst>
                <a:ext uri="{FF2B5EF4-FFF2-40B4-BE49-F238E27FC236}">
                  <a16:creationId xmlns:a16="http://schemas.microsoft.com/office/drawing/2014/main" id="{4797B2DE-3D57-3BBB-3D32-E491DA63CB46}"/>
                </a:ext>
              </a:extLst>
            </p:cNvPr>
            <p:cNvSpPr/>
            <p:nvPr/>
          </p:nvSpPr>
          <p:spPr>
            <a:xfrm>
              <a:off x="491" y="474"/>
              <a:ext cx="5594679" cy="5608083"/>
            </a:xfrm>
            <a:custGeom>
              <a:avLst/>
              <a:gdLst/>
              <a:ahLst/>
              <a:cxnLst/>
              <a:rect l="l" t="t" r="r" b="b"/>
              <a:pathLst>
                <a:path w="5594679" h="5608083">
                  <a:moveTo>
                    <a:pt x="3495819" y="150656"/>
                  </a:moveTo>
                  <a:cubicBezTo>
                    <a:pt x="4688349" y="317026"/>
                    <a:pt x="6184409" y="779306"/>
                    <a:pt x="5355099" y="2868456"/>
                  </a:cubicBezTo>
                  <a:cubicBezTo>
                    <a:pt x="4525789" y="4957606"/>
                    <a:pt x="2808749" y="5328446"/>
                    <a:pt x="1979439" y="5557046"/>
                  </a:cubicBezTo>
                  <a:cubicBezTo>
                    <a:pt x="1150129" y="5785646"/>
                    <a:pt x="176039" y="5242086"/>
                    <a:pt x="520209" y="4011456"/>
                  </a:cubicBezTo>
                  <a:cubicBezTo>
                    <a:pt x="821199" y="2934496"/>
                    <a:pt x="-80501" y="1580676"/>
                    <a:pt x="5859" y="694216"/>
                  </a:cubicBezTo>
                  <a:cubicBezTo>
                    <a:pt x="92219" y="-192244"/>
                    <a:pt x="2064529" y="-50004"/>
                    <a:pt x="3495819" y="150656"/>
                  </a:cubicBezTo>
                  <a:close/>
                </a:path>
              </a:pathLst>
            </a:custGeom>
            <a:blipFill>
              <a:blip r:embed="rId5"/>
              <a:stretch>
                <a:fillRect l="-16907" r="-16907"/>
              </a:stretch>
            </a:blipFill>
          </p:spPr>
          <p:txBody>
            <a:bodyPr/>
            <a:lstStyle/>
            <a:p>
              <a:endParaRPr lang="pt-BR"/>
            </a:p>
          </p:txBody>
        </p:sp>
      </p:grpSp>
      <p:grpSp>
        <p:nvGrpSpPr>
          <p:cNvPr id="45" name="Group 13">
            <a:extLst>
              <a:ext uri="{FF2B5EF4-FFF2-40B4-BE49-F238E27FC236}">
                <a16:creationId xmlns:a16="http://schemas.microsoft.com/office/drawing/2014/main" id="{DB5D165D-112D-0C45-D982-E05DB5A734A5}"/>
              </a:ext>
            </a:extLst>
          </p:cNvPr>
          <p:cNvGrpSpPr/>
          <p:nvPr/>
        </p:nvGrpSpPr>
        <p:grpSpPr>
          <a:xfrm>
            <a:off x="3237844" y="3567943"/>
            <a:ext cx="4507429" cy="3001336"/>
            <a:chOff x="-578470" y="-710879"/>
            <a:chExt cx="2027447" cy="1180282"/>
          </a:xfrm>
        </p:grpSpPr>
        <p:sp>
          <p:nvSpPr>
            <p:cNvPr id="48" name="Freeform 14">
              <a:extLst>
                <a:ext uri="{FF2B5EF4-FFF2-40B4-BE49-F238E27FC236}">
                  <a16:creationId xmlns:a16="http://schemas.microsoft.com/office/drawing/2014/main" id="{31609A25-1D4B-25D5-F9BF-5C688DF6CBC7}"/>
                </a:ext>
              </a:extLst>
            </p:cNvPr>
            <p:cNvSpPr/>
            <p:nvPr/>
          </p:nvSpPr>
          <p:spPr>
            <a:xfrm>
              <a:off x="-578470" y="-710879"/>
              <a:ext cx="1448977" cy="521281"/>
            </a:xfrm>
            <a:custGeom>
              <a:avLst/>
              <a:gdLst/>
              <a:ahLst/>
              <a:cxnLst/>
              <a:rect l="l" t="t" r="r" b="b"/>
              <a:pathLst>
                <a:path w="1448977" h="469403">
                  <a:moveTo>
                    <a:pt x="30954" y="0"/>
                  </a:moveTo>
                  <a:lnTo>
                    <a:pt x="1418024" y="0"/>
                  </a:lnTo>
                  <a:cubicBezTo>
                    <a:pt x="1435119" y="0"/>
                    <a:pt x="1448977" y="13858"/>
                    <a:pt x="1448977" y="30954"/>
                  </a:cubicBezTo>
                  <a:lnTo>
                    <a:pt x="1448977" y="438450"/>
                  </a:lnTo>
                  <a:cubicBezTo>
                    <a:pt x="1448977" y="455545"/>
                    <a:pt x="1435119" y="469403"/>
                    <a:pt x="1418024" y="469403"/>
                  </a:cubicBezTo>
                  <a:lnTo>
                    <a:pt x="30954" y="469403"/>
                  </a:lnTo>
                  <a:cubicBezTo>
                    <a:pt x="13858" y="469403"/>
                    <a:pt x="0" y="455545"/>
                    <a:pt x="0" y="438450"/>
                  </a:cubicBezTo>
                  <a:lnTo>
                    <a:pt x="0" y="30954"/>
                  </a:lnTo>
                  <a:cubicBezTo>
                    <a:pt x="0" y="13858"/>
                    <a:pt x="13858" y="0"/>
                    <a:pt x="30954" y="0"/>
                  </a:cubicBezTo>
                  <a:close/>
                </a:path>
              </a:pathLst>
            </a:custGeom>
            <a:solidFill>
              <a:srgbClr val="004AAD">
                <a:alpha val="2196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9" name="TextBox 15">
              <a:extLst>
                <a:ext uri="{FF2B5EF4-FFF2-40B4-BE49-F238E27FC236}">
                  <a16:creationId xmlns:a16="http://schemas.microsoft.com/office/drawing/2014/main" id="{08412B62-7530-3EE9-AA9F-CF554296E05C}"/>
                </a:ext>
              </a:extLst>
            </p:cNvPr>
            <p:cNvSpPr txBox="1"/>
            <p:nvPr/>
          </p:nvSpPr>
          <p:spPr>
            <a:xfrm>
              <a:off x="0" y="-57150"/>
              <a:ext cx="1448977" cy="526553"/>
            </a:xfrm>
            <a:prstGeom prst="rect">
              <a:avLst/>
            </a:prstGeom>
          </p:spPr>
          <p:txBody>
            <a:bodyPr lIns="50808" tIns="50808" rIns="50808" bIns="50808" rtlCol="0" anchor="ctr"/>
            <a:lstStyle/>
            <a:p>
              <a:pPr algn="ctr">
                <a:lnSpc>
                  <a:spcPts val="3360"/>
                </a:lnSpc>
              </a:pPr>
              <a:endParaRPr/>
            </a:p>
          </p:txBody>
        </p:sp>
      </p:grpSp>
      <p:grpSp>
        <p:nvGrpSpPr>
          <p:cNvPr id="51" name="Group 19">
            <a:extLst>
              <a:ext uri="{FF2B5EF4-FFF2-40B4-BE49-F238E27FC236}">
                <a16:creationId xmlns:a16="http://schemas.microsoft.com/office/drawing/2014/main" id="{EA0605B9-6E87-8FAE-0E99-53853767D299}"/>
              </a:ext>
            </a:extLst>
          </p:cNvPr>
          <p:cNvGrpSpPr/>
          <p:nvPr/>
        </p:nvGrpSpPr>
        <p:grpSpPr>
          <a:xfrm>
            <a:off x="3257307" y="4918698"/>
            <a:ext cx="3220959" cy="2184599"/>
            <a:chOff x="0" y="-57150"/>
            <a:chExt cx="1448977" cy="526553"/>
          </a:xfrm>
        </p:grpSpPr>
        <p:sp>
          <p:nvSpPr>
            <p:cNvPr id="54" name="Freeform 20">
              <a:extLst>
                <a:ext uri="{FF2B5EF4-FFF2-40B4-BE49-F238E27FC236}">
                  <a16:creationId xmlns:a16="http://schemas.microsoft.com/office/drawing/2014/main" id="{101E543D-FEE3-5A52-D08F-6BC383437F48}"/>
                </a:ext>
              </a:extLst>
            </p:cNvPr>
            <p:cNvSpPr/>
            <p:nvPr/>
          </p:nvSpPr>
          <p:spPr>
            <a:xfrm>
              <a:off x="0" y="0"/>
              <a:ext cx="1448977" cy="342800"/>
            </a:xfrm>
            <a:custGeom>
              <a:avLst/>
              <a:gdLst/>
              <a:ahLst/>
              <a:cxnLst/>
              <a:rect l="l" t="t" r="r" b="b"/>
              <a:pathLst>
                <a:path w="1448977" h="469403">
                  <a:moveTo>
                    <a:pt x="30954" y="0"/>
                  </a:moveTo>
                  <a:lnTo>
                    <a:pt x="1418024" y="0"/>
                  </a:lnTo>
                  <a:cubicBezTo>
                    <a:pt x="1435119" y="0"/>
                    <a:pt x="1448977" y="13858"/>
                    <a:pt x="1448977" y="30954"/>
                  </a:cubicBezTo>
                  <a:lnTo>
                    <a:pt x="1448977" y="438450"/>
                  </a:lnTo>
                  <a:cubicBezTo>
                    <a:pt x="1448977" y="455545"/>
                    <a:pt x="1435119" y="469403"/>
                    <a:pt x="1418024" y="469403"/>
                  </a:cubicBezTo>
                  <a:lnTo>
                    <a:pt x="30954" y="469403"/>
                  </a:lnTo>
                  <a:cubicBezTo>
                    <a:pt x="13858" y="469403"/>
                    <a:pt x="0" y="455545"/>
                    <a:pt x="0" y="438450"/>
                  </a:cubicBezTo>
                  <a:lnTo>
                    <a:pt x="0" y="30954"/>
                  </a:lnTo>
                  <a:cubicBezTo>
                    <a:pt x="0" y="13858"/>
                    <a:pt x="13858" y="0"/>
                    <a:pt x="30954" y="0"/>
                  </a:cubicBezTo>
                  <a:close/>
                </a:path>
              </a:pathLst>
            </a:custGeom>
            <a:solidFill>
              <a:srgbClr val="004AAD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5" name="TextBox 21">
              <a:extLst>
                <a:ext uri="{FF2B5EF4-FFF2-40B4-BE49-F238E27FC236}">
                  <a16:creationId xmlns:a16="http://schemas.microsoft.com/office/drawing/2014/main" id="{CC1F2F9C-75AB-317A-FEA3-772F55BCF062}"/>
                </a:ext>
              </a:extLst>
            </p:cNvPr>
            <p:cNvSpPr txBox="1"/>
            <p:nvPr/>
          </p:nvSpPr>
          <p:spPr>
            <a:xfrm>
              <a:off x="0" y="-57150"/>
              <a:ext cx="1448977" cy="526553"/>
            </a:xfrm>
            <a:prstGeom prst="rect">
              <a:avLst/>
            </a:prstGeom>
          </p:spPr>
          <p:txBody>
            <a:bodyPr lIns="50808" tIns="50808" rIns="50808" bIns="50808" rtlCol="0" anchor="ctr"/>
            <a:lstStyle/>
            <a:p>
              <a:pPr algn="ctr">
                <a:lnSpc>
                  <a:spcPts val="3360"/>
                </a:lnSpc>
              </a:pPr>
              <a:endParaRPr/>
            </a:p>
          </p:txBody>
        </p:sp>
      </p:grpSp>
      <p:grpSp>
        <p:nvGrpSpPr>
          <p:cNvPr id="57" name="Group 7">
            <a:extLst>
              <a:ext uri="{FF2B5EF4-FFF2-40B4-BE49-F238E27FC236}">
                <a16:creationId xmlns:a16="http://schemas.microsoft.com/office/drawing/2014/main" id="{C5AFA9B1-4A35-A2BF-4152-32792EAD5377}"/>
              </a:ext>
            </a:extLst>
          </p:cNvPr>
          <p:cNvGrpSpPr/>
          <p:nvPr/>
        </p:nvGrpSpPr>
        <p:grpSpPr>
          <a:xfrm>
            <a:off x="6677756" y="4974925"/>
            <a:ext cx="3220959" cy="1567309"/>
            <a:chOff x="0" y="-57150"/>
            <a:chExt cx="1448977" cy="537895"/>
          </a:xfrm>
        </p:grpSpPr>
        <p:sp>
          <p:nvSpPr>
            <p:cNvPr id="60" name="Freeform 8">
              <a:extLst>
                <a:ext uri="{FF2B5EF4-FFF2-40B4-BE49-F238E27FC236}">
                  <a16:creationId xmlns:a16="http://schemas.microsoft.com/office/drawing/2014/main" id="{8528FCC1-E6F2-3E4B-5C52-1A045725E8AF}"/>
                </a:ext>
              </a:extLst>
            </p:cNvPr>
            <p:cNvSpPr/>
            <p:nvPr/>
          </p:nvSpPr>
          <p:spPr>
            <a:xfrm>
              <a:off x="0" y="11342"/>
              <a:ext cx="1448977" cy="469403"/>
            </a:xfrm>
            <a:custGeom>
              <a:avLst/>
              <a:gdLst/>
              <a:ahLst/>
              <a:cxnLst/>
              <a:rect l="l" t="t" r="r" b="b"/>
              <a:pathLst>
                <a:path w="1448977" h="469403">
                  <a:moveTo>
                    <a:pt x="30954" y="0"/>
                  </a:moveTo>
                  <a:lnTo>
                    <a:pt x="1418024" y="0"/>
                  </a:lnTo>
                  <a:cubicBezTo>
                    <a:pt x="1435119" y="0"/>
                    <a:pt x="1448977" y="13858"/>
                    <a:pt x="1448977" y="30954"/>
                  </a:cubicBezTo>
                  <a:lnTo>
                    <a:pt x="1448977" y="438450"/>
                  </a:lnTo>
                  <a:cubicBezTo>
                    <a:pt x="1448977" y="455545"/>
                    <a:pt x="1435119" y="469403"/>
                    <a:pt x="1418024" y="469403"/>
                  </a:cubicBezTo>
                  <a:lnTo>
                    <a:pt x="30954" y="469403"/>
                  </a:lnTo>
                  <a:cubicBezTo>
                    <a:pt x="13858" y="469403"/>
                    <a:pt x="0" y="455545"/>
                    <a:pt x="0" y="438450"/>
                  </a:cubicBezTo>
                  <a:lnTo>
                    <a:pt x="0" y="30954"/>
                  </a:lnTo>
                  <a:cubicBezTo>
                    <a:pt x="0" y="13858"/>
                    <a:pt x="13858" y="0"/>
                    <a:pt x="30954" y="0"/>
                  </a:cubicBezTo>
                  <a:close/>
                </a:path>
              </a:pathLst>
            </a:custGeom>
            <a:solidFill>
              <a:srgbClr val="004AAD">
                <a:alpha val="80000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61" name="TextBox 9">
              <a:extLst>
                <a:ext uri="{FF2B5EF4-FFF2-40B4-BE49-F238E27FC236}">
                  <a16:creationId xmlns:a16="http://schemas.microsoft.com/office/drawing/2014/main" id="{A581A98F-A565-03DC-0AB6-3F434FB4A093}"/>
                </a:ext>
              </a:extLst>
            </p:cNvPr>
            <p:cNvSpPr txBox="1"/>
            <p:nvPr/>
          </p:nvSpPr>
          <p:spPr>
            <a:xfrm>
              <a:off x="0" y="-57150"/>
              <a:ext cx="1448977" cy="526553"/>
            </a:xfrm>
            <a:prstGeom prst="rect">
              <a:avLst/>
            </a:prstGeom>
          </p:spPr>
          <p:txBody>
            <a:bodyPr lIns="50808" tIns="50808" rIns="50808" bIns="50808" rtlCol="0" anchor="ctr"/>
            <a:lstStyle/>
            <a:p>
              <a:pPr algn="ctr">
                <a:lnSpc>
                  <a:spcPts val="3360"/>
                </a:lnSpc>
              </a:pPr>
              <a:endParaRPr/>
            </a:p>
          </p:txBody>
        </p:sp>
      </p:grpSp>
      <p:grpSp>
        <p:nvGrpSpPr>
          <p:cNvPr id="63" name="Group 25">
            <a:extLst>
              <a:ext uri="{FF2B5EF4-FFF2-40B4-BE49-F238E27FC236}">
                <a16:creationId xmlns:a16="http://schemas.microsoft.com/office/drawing/2014/main" id="{D22A26F9-AF8E-9307-7004-A0C0C7A61CB0}"/>
              </a:ext>
            </a:extLst>
          </p:cNvPr>
          <p:cNvGrpSpPr/>
          <p:nvPr/>
        </p:nvGrpSpPr>
        <p:grpSpPr>
          <a:xfrm>
            <a:off x="6679932" y="3550252"/>
            <a:ext cx="3220959" cy="1325565"/>
            <a:chOff x="0" y="0"/>
            <a:chExt cx="1448977" cy="469403"/>
          </a:xfrm>
        </p:grpSpPr>
        <p:sp>
          <p:nvSpPr>
            <p:cNvPr id="66" name="Freeform 26">
              <a:extLst>
                <a:ext uri="{FF2B5EF4-FFF2-40B4-BE49-F238E27FC236}">
                  <a16:creationId xmlns:a16="http://schemas.microsoft.com/office/drawing/2014/main" id="{34AE8423-286F-3BA1-8BCA-A2C9AA72365B}"/>
                </a:ext>
              </a:extLst>
            </p:cNvPr>
            <p:cNvSpPr/>
            <p:nvPr/>
          </p:nvSpPr>
          <p:spPr>
            <a:xfrm>
              <a:off x="0" y="0"/>
              <a:ext cx="1448977" cy="469403"/>
            </a:xfrm>
            <a:custGeom>
              <a:avLst/>
              <a:gdLst/>
              <a:ahLst/>
              <a:cxnLst/>
              <a:rect l="l" t="t" r="r" b="b"/>
              <a:pathLst>
                <a:path w="1448977" h="469403">
                  <a:moveTo>
                    <a:pt x="30954" y="0"/>
                  </a:moveTo>
                  <a:lnTo>
                    <a:pt x="1418024" y="0"/>
                  </a:lnTo>
                  <a:cubicBezTo>
                    <a:pt x="1435119" y="0"/>
                    <a:pt x="1448977" y="13858"/>
                    <a:pt x="1448977" y="30954"/>
                  </a:cubicBezTo>
                  <a:lnTo>
                    <a:pt x="1448977" y="438450"/>
                  </a:lnTo>
                  <a:cubicBezTo>
                    <a:pt x="1448977" y="455545"/>
                    <a:pt x="1435119" y="469403"/>
                    <a:pt x="1418024" y="469403"/>
                  </a:cubicBezTo>
                  <a:lnTo>
                    <a:pt x="30954" y="469403"/>
                  </a:lnTo>
                  <a:cubicBezTo>
                    <a:pt x="13858" y="469403"/>
                    <a:pt x="0" y="455545"/>
                    <a:pt x="0" y="438450"/>
                  </a:cubicBezTo>
                  <a:lnTo>
                    <a:pt x="0" y="30954"/>
                  </a:lnTo>
                  <a:cubicBezTo>
                    <a:pt x="0" y="13858"/>
                    <a:pt x="13858" y="0"/>
                    <a:pt x="30954" y="0"/>
                  </a:cubicBezTo>
                  <a:close/>
                </a:path>
              </a:pathLst>
            </a:custGeom>
            <a:solidFill>
              <a:srgbClr val="397EB4">
                <a:alpha val="47843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67" name="TextBox 27">
              <a:extLst>
                <a:ext uri="{FF2B5EF4-FFF2-40B4-BE49-F238E27FC236}">
                  <a16:creationId xmlns:a16="http://schemas.microsoft.com/office/drawing/2014/main" id="{E95DB8F0-9E8E-9B47-6227-A5313991B39E}"/>
                </a:ext>
              </a:extLst>
            </p:cNvPr>
            <p:cNvSpPr txBox="1"/>
            <p:nvPr/>
          </p:nvSpPr>
          <p:spPr>
            <a:xfrm>
              <a:off x="0" y="-57150"/>
              <a:ext cx="1448977" cy="526553"/>
            </a:xfrm>
            <a:prstGeom prst="rect">
              <a:avLst/>
            </a:prstGeom>
          </p:spPr>
          <p:txBody>
            <a:bodyPr lIns="50808" tIns="50808" rIns="50808" bIns="50808" rtlCol="0" anchor="ctr"/>
            <a:lstStyle/>
            <a:p>
              <a:pPr algn="ctr">
                <a:lnSpc>
                  <a:spcPts val="3360"/>
                </a:lnSpc>
              </a:pPr>
              <a:endParaRPr/>
            </a:p>
          </p:txBody>
        </p:sp>
      </p:grpSp>
      <p:sp>
        <p:nvSpPr>
          <p:cNvPr id="68" name="TextBox 16">
            <a:extLst>
              <a:ext uri="{FF2B5EF4-FFF2-40B4-BE49-F238E27FC236}">
                <a16:creationId xmlns:a16="http://schemas.microsoft.com/office/drawing/2014/main" id="{BAD199C8-4485-C82C-A11D-D42A7D67D4B7}"/>
              </a:ext>
            </a:extLst>
          </p:cNvPr>
          <p:cNvSpPr txBox="1"/>
          <p:nvPr/>
        </p:nvSpPr>
        <p:spPr>
          <a:xfrm>
            <a:off x="2143810" y="3264410"/>
            <a:ext cx="5501792" cy="7336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913"/>
              </a:lnSpc>
            </a:pPr>
            <a:r>
              <a:rPr lang="en-US" sz="2400" b="1" dirty="0">
                <a:solidFill>
                  <a:srgbClr val="004AAD"/>
                </a:solidFill>
                <a:latin typeface="Arimo Bold"/>
                <a:ea typeface="Arimo Bold"/>
                <a:cs typeface="Arimo Bold"/>
                <a:sym typeface="Arimo Bold"/>
              </a:rPr>
              <a:t>100%</a:t>
            </a:r>
          </a:p>
        </p:txBody>
      </p:sp>
      <p:sp>
        <p:nvSpPr>
          <p:cNvPr id="69" name="TextBox 17">
            <a:extLst>
              <a:ext uri="{FF2B5EF4-FFF2-40B4-BE49-F238E27FC236}">
                <a16:creationId xmlns:a16="http://schemas.microsoft.com/office/drawing/2014/main" id="{2D111B4A-1037-7E49-572D-D1DA8D282D21}"/>
              </a:ext>
            </a:extLst>
          </p:cNvPr>
          <p:cNvSpPr txBox="1"/>
          <p:nvPr/>
        </p:nvSpPr>
        <p:spPr>
          <a:xfrm>
            <a:off x="3620545" y="3948352"/>
            <a:ext cx="2548322" cy="89806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708"/>
              </a:lnSpc>
            </a:pPr>
            <a:r>
              <a:rPr lang="en-US" sz="2000" b="1" dirty="0">
                <a:solidFill>
                  <a:srgbClr val="004AAD"/>
                </a:solidFill>
                <a:latin typeface="Arimo Bold"/>
                <a:ea typeface="Arimo Bold"/>
                <a:cs typeface="Arimo Bold"/>
                <a:sym typeface="Arimo Bold"/>
              </a:rPr>
              <a:t>Conselho Fiscal </a:t>
            </a:r>
            <a:r>
              <a:rPr lang="en-US" sz="2000" b="1" dirty="0" err="1">
                <a:solidFill>
                  <a:srgbClr val="004AAD"/>
                </a:solidFill>
                <a:latin typeface="Arimo Bold"/>
                <a:ea typeface="Arimo Bold"/>
                <a:cs typeface="Arimo Bold"/>
                <a:sym typeface="Arimo Bold"/>
              </a:rPr>
              <a:t>certificado</a:t>
            </a:r>
            <a:r>
              <a:rPr lang="en-US" sz="2000" b="1" dirty="0">
                <a:solidFill>
                  <a:srgbClr val="004AAD"/>
                </a:solidFill>
                <a:latin typeface="Arimo Bold"/>
                <a:ea typeface="Arimo Bold"/>
                <a:cs typeface="Arimo Bold"/>
                <a:sym typeface="Arimo Bold"/>
              </a:rPr>
              <a:t> </a:t>
            </a:r>
          </a:p>
        </p:txBody>
      </p:sp>
      <p:sp>
        <p:nvSpPr>
          <p:cNvPr id="70" name="TextBox 22">
            <a:extLst>
              <a:ext uri="{FF2B5EF4-FFF2-40B4-BE49-F238E27FC236}">
                <a16:creationId xmlns:a16="http://schemas.microsoft.com/office/drawing/2014/main" id="{50E9D934-110C-7E52-51FF-AADEAF1D28D6}"/>
              </a:ext>
            </a:extLst>
          </p:cNvPr>
          <p:cNvSpPr txBox="1"/>
          <p:nvPr/>
        </p:nvSpPr>
        <p:spPr>
          <a:xfrm>
            <a:off x="6457040" y="4845148"/>
            <a:ext cx="3750946" cy="7336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13"/>
              </a:lnSpc>
            </a:pPr>
            <a:r>
              <a:rPr lang="en-US" sz="2400" b="1" dirty="0">
                <a:solidFill>
                  <a:srgbClr val="FFDE59"/>
                </a:solidFill>
                <a:latin typeface="Arimo Bold"/>
                <a:ea typeface="Arimo Bold"/>
                <a:cs typeface="Arimo Bold"/>
                <a:sym typeface="Arimo Bold"/>
              </a:rPr>
              <a:t>100%</a:t>
            </a:r>
          </a:p>
        </p:txBody>
      </p:sp>
      <p:sp>
        <p:nvSpPr>
          <p:cNvPr id="71" name="TextBox 23">
            <a:extLst>
              <a:ext uri="{FF2B5EF4-FFF2-40B4-BE49-F238E27FC236}">
                <a16:creationId xmlns:a16="http://schemas.microsoft.com/office/drawing/2014/main" id="{F802766B-C152-9E6B-CDEB-60DC1B0A75EA}"/>
              </a:ext>
            </a:extLst>
          </p:cNvPr>
          <p:cNvSpPr txBox="1"/>
          <p:nvPr/>
        </p:nvSpPr>
        <p:spPr>
          <a:xfrm>
            <a:off x="6457040" y="5599249"/>
            <a:ext cx="3750946" cy="88876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708"/>
              </a:lnSpc>
            </a:pPr>
            <a:r>
              <a:rPr lang="en-US" sz="2000" b="1" dirty="0" err="1">
                <a:solidFill>
                  <a:srgbClr val="FFDE59"/>
                </a:solidFill>
                <a:latin typeface="Arimo Bold"/>
                <a:ea typeface="Arimo Bold"/>
                <a:cs typeface="Arimo Bold"/>
                <a:sym typeface="Arimo Bold"/>
              </a:rPr>
              <a:t>Comitê</a:t>
            </a:r>
            <a:r>
              <a:rPr lang="en-US" sz="2000" b="1" dirty="0">
                <a:solidFill>
                  <a:srgbClr val="FFDE59"/>
                </a:solidFill>
                <a:latin typeface="Arimo Bold"/>
                <a:ea typeface="Arimo Bold"/>
                <a:cs typeface="Arimo Bold"/>
                <a:sym typeface="Arimo Bold"/>
              </a:rPr>
              <a:t> de Investimentos  </a:t>
            </a:r>
            <a:r>
              <a:rPr lang="en-US" sz="2000" b="1" dirty="0" err="1">
                <a:solidFill>
                  <a:srgbClr val="FFDE59"/>
                </a:solidFill>
                <a:latin typeface="Arimo Bold"/>
                <a:ea typeface="Arimo Bold"/>
                <a:cs typeface="Arimo Bold"/>
                <a:sym typeface="Arimo Bold"/>
              </a:rPr>
              <a:t>certificado</a:t>
            </a:r>
            <a:r>
              <a:rPr lang="en-US" sz="2000" b="1" dirty="0">
                <a:solidFill>
                  <a:srgbClr val="FFDE59"/>
                </a:solidFill>
                <a:latin typeface="Arimo Bold"/>
                <a:ea typeface="Arimo Bold"/>
                <a:cs typeface="Arimo Bold"/>
                <a:sym typeface="Arimo Bold"/>
              </a:rPr>
              <a:t> </a:t>
            </a:r>
          </a:p>
        </p:txBody>
      </p:sp>
      <p:sp>
        <p:nvSpPr>
          <p:cNvPr id="72" name="TextBox 10">
            <a:extLst>
              <a:ext uri="{FF2B5EF4-FFF2-40B4-BE49-F238E27FC236}">
                <a16:creationId xmlns:a16="http://schemas.microsoft.com/office/drawing/2014/main" id="{346EA414-92A0-AC86-4BA7-504D3F6B54EA}"/>
              </a:ext>
            </a:extLst>
          </p:cNvPr>
          <p:cNvSpPr txBox="1"/>
          <p:nvPr/>
        </p:nvSpPr>
        <p:spPr>
          <a:xfrm>
            <a:off x="3352441" y="5599249"/>
            <a:ext cx="2989505" cy="89806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708"/>
              </a:lnSpc>
            </a:pPr>
            <a:r>
              <a:rPr lang="en-US" sz="2000" b="1" dirty="0">
                <a:solidFill>
                  <a:srgbClr val="FFDE59"/>
                </a:solidFill>
                <a:latin typeface="Arimo Bold"/>
                <a:ea typeface="Arimo Bold"/>
                <a:cs typeface="Arimo Bold"/>
                <a:sym typeface="Arimo Bold"/>
              </a:rPr>
              <a:t>Diretoria </a:t>
            </a:r>
            <a:r>
              <a:rPr lang="en-US" sz="2000" b="1" dirty="0" err="1">
                <a:solidFill>
                  <a:srgbClr val="FFDE59"/>
                </a:solidFill>
                <a:latin typeface="Arimo Bold"/>
                <a:ea typeface="Arimo Bold"/>
                <a:cs typeface="Arimo Bold"/>
                <a:sym typeface="Arimo Bold"/>
              </a:rPr>
              <a:t>Executiva</a:t>
            </a:r>
            <a:r>
              <a:rPr lang="en-US" sz="2000" b="1" dirty="0">
                <a:solidFill>
                  <a:srgbClr val="FFDE59"/>
                </a:solidFill>
                <a:latin typeface="Arimo Bold"/>
                <a:ea typeface="Arimo Bold"/>
                <a:cs typeface="Arimo Bold"/>
                <a:sym typeface="Arimo Bold"/>
              </a:rPr>
              <a:t> </a:t>
            </a:r>
            <a:r>
              <a:rPr lang="en-US" sz="2000" b="1" dirty="0" err="1">
                <a:solidFill>
                  <a:srgbClr val="FFDE59"/>
                </a:solidFill>
                <a:latin typeface="Arimo Bold"/>
                <a:ea typeface="Arimo Bold"/>
                <a:cs typeface="Arimo Bold"/>
                <a:sym typeface="Arimo Bold"/>
              </a:rPr>
              <a:t>certificada</a:t>
            </a:r>
            <a:r>
              <a:rPr lang="en-US" sz="2000" b="1" dirty="0">
                <a:solidFill>
                  <a:srgbClr val="FFDE59"/>
                </a:solidFill>
                <a:latin typeface="Arimo Bold"/>
                <a:ea typeface="Arimo Bold"/>
                <a:cs typeface="Arimo Bold"/>
                <a:sym typeface="Arimo Bold"/>
              </a:rPr>
              <a:t> </a:t>
            </a:r>
          </a:p>
        </p:txBody>
      </p:sp>
      <p:sp>
        <p:nvSpPr>
          <p:cNvPr id="73" name="TextBox 11">
            <a:extLst>
              <a:ext uri="{FF2B5EF4-FFF2-40B4-BE49-F238E27FC236}">
                <a16:creationId xmlns:a16="http://schemas.microsoft.com/office/drawing/2014/main" id="{0BA24941-83D8-38A8-9343-7F1A28043017}"/>
              </a:ext>
            </a:extLst>
          </p:cNvPr>
          <p:cNvSpPr txBox="1"/>
          <p:nvPr/>
        </p:nvSpPr>
        <p:spPr>
          <a:xfrm>
            <a:off x="3179362" y="4915136"/>
            <a:ext cx="3356054" cy="73341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13"/>
              </a:lnSpc>
            </a:pPr>
            <a:r>
              <a:rPr lang="en-US" sz="2400" b="1" dirty="0">
                <a:solidFill>
                  <a:srgbClr val="FFDE59"/>
                </a:solidFill>
                <a:latin typeface="Arimo Bold"/>
                <a:ea typeface="Arimo Bold"/>
                <a:cs typeface="Arimo Bold"/>
                <a:sym typeface="Arimo Bold"/>
              </a:rPr>
              <a:t>100%</a:t>
            </a:r>
          </a:p>
        </p:txBody>
      </p:sp>
      <p:sp>
        <p:nvSpPr>
          <p:cNvPr id="74" name="TextBox 28">
            <a:extLst>
              <a:ext uri="{FF2B5EF4-FFF2-40B4-BE49-F238E27FC236}">
                <a16:creationId xmlns:a16="http://schemas.microsoft.com/office/drawing/2014/main" id="{183FA5A1-2540-573B-BE1F-F837D09E948E}"/>
              </a:ext>
            </a:extLst>
          </p:cNvPr>
          <p:cNvSpPr txBox="1"/>
          <p:nvPr/>
        </p:nvSpPr>
        <p:spPr>
          <a:xfrm>
            <a:off x="6459216" y="3241111"/>
            <a:ext cx="3814717" cy="7336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13"/>
              </a:lnSpc>
            </a:pPr>
            <a:r>
              <a:rPr lang="en-US" sz="2400" b="1" dirty="0">
                <a:solidFill>
                  <a:srgbClr val="004AAD"/>
                </a:solidFill>
                <a:latin typeface="Arimo Bold"/>
                <a:ea typeface="Arimo Bold"/>
                <a:cs typeface="Arimo Bold"/>
                <a:sym typeface="Arimo Bold"/>
              </a:rPr>
              <a:t>80%</a:t>
            </a:r>
          </a:p>
        </p:txBody>
      </p:sp>
      <p:sp>
        <p:nvSpPr>
          <p:cNvPr id="75" name="TextBox 29">
            <a:extLst>
              <a:ext uri="{FF2B5EF4-FFF2-40B4-BE49-F238E27FC236}">
                <a16:creationId xmlns:a16="http://schemas.microsoft.com/office/drawing/2014/main" id="{4AB0D62E-6116-42E5-C275-CFBDEF90A879}"/>
              </a:ext>
            </a:extLst>
          </p:cNvPr>
          <p:cNvSpPr txBox="1"/>
          <p:nvPr/>
        </p:nvSpPr>
        <p:spPr>
          <a:xfrm>
            <a:off x="6610208" y="3959454"/>
            <a:ext cx="3356054" cy="89806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708"/>
              </a:lnSpc>
            </a:pPr>
            <a:r>
              <a:rPr lang="en-US" sz="2000" b="1" dirty="0">
                <a:solidFill>
                  <a:srgbClr val="004AAD"/>
                </a:solidFill>
                <a:latin typeface="Arimo Bold"/>
                <a:ea typeface="Arimo Bold"/>
                <a:cs typeface="Arimo Bold"/>
                <a:sym typeface="Arimo Bold"/>
              </a:rPr>
              <a:t>Conselho </a:t>
            </a:r>
            <a:r>
              <a:rPr lang="en-US" sz="2000" b="1" dirty="0" err="1">
                <a:solidFill>
                  <a:srgbClr val="004AAD"/>
                </a:solidFill>
                <a:latin typeface="Arimo Bold"/>
                <a:ea typeface="Arimo Bold"/>
                <a:cs typeface="Arimo Bold"/>
                <a:sym typeface="Arimo Bold"/>
              </a:rPr>
              <a:t>Deliberativo</a:t>
            </a:r>
            <a:r>
              <a:rPr lang="en-US" sz="2000" b="1" dirty="0">
                <a:solidFill>
                  <a:srgbClr val="004AAD"/>
                </a:solidFill>
                <a:latin typeface="Arimo Bold"/>
                <a:ea typeface="Arimo Bold"/>
                <a:cs typeface="Arimo Bold"/>
                <a:sym typeface="Arimo Bold"/>
              </a:rPr>
              <a:t> </a:t>
            </a:r>
            <a:r>
              <a:rPr lang="en-US" sz="2000" b="1" dirty="0" err="1">
                <a:solidFill>
                  <a:srgbClr val="004AAD"/>
                </a:solidFill>
                <a:latin typeface="Arimo Bold"/>
                <a:ea typeface="Arimo Bold"/>
                <a:cs typeface="Arimo Bold"/>
                <a:sym typeface="Arimo Bold"/>
              </a:rPr>
              <a:t>certificado</a:t>
            </a:r>
            <a:r>
              <a:rPr lang="en-US" sz="2000" b="1" dirty="0">
                <a:solidFill>
                  <a:srgbClr val="004AAD"/>
                </a:solidFill>
                <a:latin typeface="Arimo Bold"/>
                <a:ea typeface="Arimo Bold"/>
                <a:cs typeface="Arimo Bold"/>
                <a:sym typeface="Arimo Bold"/>
              </a:rPr>
              <a:t> </a:t>
            </a:r>
          </a:p>
        </p:txBody>
      </p:sp>
      <p:sp>
        <p:nvSpPr>
          <p:cNvPr id="78" name="CaixaDeTexto 77">
            <a:extLst>
              <a:ext uri="{FF2B5EF4-FFF2-40B4-BE49-F238E27FC236}">
                <a16:creationId xmlns:a16="http://schemas.microsoft.com/office/drawing/2014/main" id="{221FDBE1-6F7B-005D-4E45-F08C451BA3DA}"/>
              </a:ext>
            </a:extLst>
          </p:cNvPr>
          <p:cNvSpPr txBox="1"/>
          <p:nvPr/>
        </p:nvSpPr>
        <p:spPr>
          <a:xfrm>
            <a:off x="8824596" y="1494090"/>
            <a:ext cx="1291760" cy="3087705"/>
          </a:xfrm>
          <a:prstGeom prst="rect">
            <a:avLst/>
          </a:prstGeom>
          <a:noFill/>
          <a:effectLst>
            <a:outerShdw blurRad="50800" dist="50800" dir="13500000" algn="b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ts val="25265"/>
              </a:lnSpc>
              <a:spcBef>
                <a:spcPct val="0"/>
              </a:spcBef>
            </a:pPr>
            <a:r>
              <a:rPr lang="en-US" sz="16600" b="1" dirty="0">
                <a:solidFill>
                  <a:srgbClr val="FBBE07"/>
                </a:solidFill>
                <a:latin typeface="Alkatra Bold"/>
                <a:ea typeface="Alkatra Bold"/>
                <a:cs typeface="Alkatra Bold"/>
                <a:sym typeface="Alkatra Bold"/>
              </a:rPr>
              <a:t>+</a:t>
            </a:r>
          </a:p>
        </p:txBody>
      </p:sp>
      <p:sp>
        <p:nvSpPr>
          <p:cNvPr id="79" name="TextBox 28">
            <a:extLst>
              <a:ext uri="{FF2B5EF4-FFF2-40B4-BE49-F238E27FC236}">
                <a16:creationId xmlns:a16="http://schemas.microsoft.com/office/drawing/2014/main" id="{AA12826F-DC23-32E9-DD20-978D3FAD638C}"/>
              </a:ext>
            </a:extLst>
          </p:cNvPr>
          <p:cNvSpPr txBox="1"/>
          <p:nvPr/>
        </p:nvSpPr>
        <p:spPr>
          <a:xfrm>
            <a:off x="8245070" y="2480428"/>
            <a:ext cx="3814717" cy="74488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913"/>
              </a:lnSpc>
            </a:pPr>
            <a:r>
              <a:rPr lang="en-US" sz="2400" b="1" dirty="0">
                <a:solidFill>
                  <a:srgbClr val="002060"/>
                </a:solidFill>
                <a:latin typeface="Arimo Bold"/>
                <a:ea typeface="Arimo Bold"/>
                <a:cs typeface="Arimo Bold"/>
                <a:sym typeface="Arimo Bold"/>
              </a:rPr>
              <a:t>10%</a:t>
            </a:r>
          </a:p>
        </p:txBody>
      </p:sp>
      <p:sp>
        <p:nvSpPr>
          <p:cNvPr id="81" name="TextBox 28">
            <a:extLst>
              <a:ext uri="{FF2B5EF4-FFF2-40B4-BE49-F238E27FC236}">
                <a16:creationId xmlns:a16="http://schemas.microsoft.com/office/drawing/2014/main" id="{FA6E9A4E-3038-237A-4097-40DC39959D67}"/>
              </a:ext>
            </a:extLst>
          </p:cNvPr>
          <p:cNvSpPr txBox="1"/>
          <p:nvPr/>
        </p:nvSpPr>
        <p:spPr>
          <a:xfrm>
            <a:off x="9919989" y="3301343"/>
            <a:ext cx="2171596" cy="8309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dirty="0">
                <a:solidFill>
                  <a:srgbClr val="002060"/>
                </a:solidFill>
                <a:latin typeface="Arimo Bold"/>
                <a:ea typeface="Arimo Bold"/>
                <a:cs typeface="Arimo Bold"/>
                <a:sym typeface="Arimo Bold"/>
              </a:rPr>
              <a:t>+1 </a:t>
            </a:r>
            <a:r>
              <a:rPr lang="en-US" dirty="0" err="1">
                <a:solidFill>
                  <a:srgbClr val="002060"/>
                </a:solidFill>
                <a:latin typeface="Arimo Bold"/>
                <a:ea typeface="Arimo Bold"/>
                <a:cs typeface="Arimo Bold"/>
                <a:sym typeface="Arimo Bold"/>
              </a:rPr>
              <a:t>conselheiro</a:t>
            </a:r>
            <a:r>
              <a:rPr lang="en-US" dirty="0">
                <a:solidFill>
                  <a:srgbClr val="002060"/>
                </a:solidFill>
                <a:latin typeface="Arimo Bold"/>
                <a:ea typeface="Arimo Bold"/>
                <a:cs typeface="Arimo Bold"/>
                <a:sym typeface="Arimo Bold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Arimo Bold"/>
                <a:ea typeface="Arimo Bold"/>
                <a:cs typeface="Arimo Bold"/>
                <a:sym typeface="Arimo Bold"/>
              </a:rPr>
              <a:t>aguardando</a:t>
            </a:r>
            <a:r>
              <a:rPr lang="en-US" dirty="0">
                <a:solidFill>
                  <a:srgbClr val="002060"/>
                </a:solidFill>
                <a:latin typeface="Arimo Bold"/>
                <a:ea typeface="Arimo Bold"/>
                <a:cs typeface="Arimo Bold"/>
                <a:sym typeface="Arimo Bold"/>
              </a:rPr>
              <a:t> a </a:t>
            </a:r>
            <a:r>
              <a:rPr lang="en-US" dirty="0" err="1">
                <a:solidFill>
                  <a:srgbClr val="002060"/>
                </a:solidFill>
                <a:latin typeface="Arimo Bold"/>
                <a:ea typeface="Arimo Bold"/>
                <a:cs typeface="Arimo Bold"/>
                <a:sym typeface="Arimo Bold"/>
              </a:rPr>
              <a:t>emissão</a:t>
            </a:r>
            <a:r>
              <a:rPr lang="en-US" dirty="0">
                <a:solidFill>
                  <a:srgbClr val="002060"/>
                </a:solidFill>
                <a:latin typeface="Arimo Bold"/>
                <a:ea typeface="Arimo Bold"/>
                <a:cs typeface="Arimo Bold"/>
                <a:sym typeface="Arimo Bold"/>
              </a:rPr>
              <a:t> do </a:t>
            </a:r>
            <a:r>
              <a:rPr lang="en-US" dirty="0" err="1">
                <a:solidFill>
                  <a:srgbClr val="002060"/>
                </a:solidFill>
                <a:latin typeface="Arimo Bold"/>
                <a:ea typeface="Arimo Bold"/>
                <a:cs typeface="Arimo Bold"/>
                <a:sym typeface="Arimo Bold"/>
              </a:rPr>
              <a:t>certificado</a:t>
            </a:r>
            <a:r>
              <a:rPr lang="en-US" dirty="0">
                <a:solidFill>
                  <a:srgbClr val="002060"/>
                </a:solidFill>
                <a:latin typeface="Arimo Bold"/>
                <a:ea typeface="Arimo Bold"/>
                <a:cs typeface="Arimo Bold"/>
                <a:sym typeface="Arimo Bold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71769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D350DD73-E0CC-61C2-9CDD-946D342C04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Google Shape;187;p19">
            <a:extLst>
              <a:ext uri="{FF2B5EF4-FFF2-40B4-BE49-F238E27FC236}">
                <a16:creationId xmlns:a16="http://schemas.microsoft.com/office/drawing/2014/main" id="{FAC6FDF3-2875-CC9D-4F06-2BA6C4C808FB}"/>
              </a:ext>
            </a:extLst>
          </p:cNvPr>
          <p:cNvGrpSpPr/>
          <p:nvPr/>
        </p:nvGrpSpPr>
        <p:grpSpPr>
          <a:xfrm rot="-5400000">
            <a:off x="1058293" y="-2442292"/>
            <a:ext cx="5533197" cy="9181099"/>
            <a:chOff x="0" y="-47625"/>
            <a:chExt cx="635000" cy="1053641"/>
          </a:xfrm>
        </p:grpSpPr>
        <p:sp>
          <p:nvSpPr>
            <p:cNvPr id="4" name="Google Shape;188;p19">
              <a:extLst>
                <a:ext uri="{FF2B5EF4-FFF2-40B4-BE49-F238E27FC236}">
                  <a16:creationId xmlns:a16="http://schemas.microsoft.com/office/drawing/2014/main" id="{D8906023-81CB-784C-E4F8-AC081BFF1254}"/>
                </a:ext>
              </a:extLst>
            </p:cNvPr>
            <p:cNvSpPr/>
            <p:nvPr/>
          </p:nvSpPr>
          <p:spPr>
            <a:xfrm>
              <a:off x="0" y="0"/>
              <a:ext cx="393053" cy="1006016"/>
            </a:xfrm>
            <a:custGeom>
              <a:avLst/>
              <a:gdLst/>
              <a:ahLst/>
              <a:cxnLst/>
              <a:rect l="l" t="t" r="r" b="b"/>
              <a:pathLst>
                <a:path w="393053" h="1006016" extrusionOk="0">
                  <a:moveTo>
                    <a:pt x="393053" y="0"/>
                  </a:moveTo>
                  <a:lnTo>
                    <a:pt x="393053" y="891716"/>
                  </a:lnTo>
                  <a:lnTo>
                    <a:pt x="196527" y="1006016"/>
                  </a:lnTo>
                  <a:lnTo>
                    <a:pt x="0" y="891716"/>
                  </a:lnTo>
                  <a:lnTo>
                    <a:pt x="0" y="0"/>
                  </a:lnTo>
                  <a:lnTo>
                    <a:pt x="393053" y="0"/>
                  </a:lnTo>
                  <a:close/>
                </a:path>
              </a:pathLst>
            </a:custGeom>
            <a:solidFill>
              <a:srgbClr val="014E97"/>
            </a:solidFill>
            <a:ln>
              <a:noFill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5" name="Google Shape;189;p19">
              <a:extLst>
                <a:ext uri="{FF2B5EF4-FFF2-40B4-BE49-F238E27FC236}">
                  <a16:creationId xmlns:a16="http://schemas.microsoft.com/office/drawing/2014/main" id="{0FE1A3C5-7A4D-6589-944C-A5CA03EABFB9}"/>
                </a:ext>
              </a:extLst>
            </p:cNvPr>
            <p:cNvSpPr txBox="1"/>
            <p:nvPr/>
          </p:nvSpPr>
          <p:spPr>
            <a:xfrm>
              <a:off x="0" y="-47625"/>
              <a:ext cx="635000" cy="7461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3867" tIns="33867" rIns="33867" bIns="33867" anchor="ctr" anchorCtr="0">
              <a:noAutofit/>
            </a:bodyPr>
            <a:lstStyle/>
            <a:p>
              <a:pPr algn="ctr">
                <a:lnSpc>
                  <a:spcPct val="186611"/>
                </a:lnSpc>
              </a:pPr>
              <a:endPara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" name="Google Shape;190;p19">
            <a:extLst>
              <a:ext uri="{FF2B5EF4-FFF2-40B4-BE49-F238E27FC236}">
                <a16:creationId xmlns:a16="http://schemas.microsoft.com/office/drawing/2014/main" id="{3782EBCD-0D7D-0297-2B65-E1D36E77F6AE}"/>
              </a:ext>
            </a:extLst>
          </p:cNvPr>
          <p:cNvSpPr txBox="1"/>
          <p:nvPr/>
        </p:nvSpPr>
        <p:spPr>
          <a:xfrm>
            <a:off x="-164250" y="2875002"/>
            <a:ext cx="8766110" cy="1231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ctr"/>
            <a:r>
              <a:rPr lang="pt-BR" sz="4000" b="1" dirty="0">
                <a:solidFill>
                  <a:schemeClr val="bg1"/>
                </a:solidFill>
                <a:latin typeface="Gotham"/>
                <a:ea typeface="Calibri"/>
                <a:cs typeface="Calibri"/>
              </a:rPr>
              <a:t>Obrigado!</a:t>
            </a:r>
          </a:p>
          <a:p>
            <a:pPr lvl="0" algn="ctr"/>
            <a:endParaRPr lang="pt-BR" sz="4000" b="1" dirty="0">
              <a:solidFill>
                <a:schemeClr val="bg1"/>
              </a:solidFill>
              <a:latin typeface="Gotham"/>
              <a:ea typeface="Calibri"/>
              <a:cs typeface="Calibri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DABE8331-BDC9-E05C-9994-C1869D9E11E9}"/>
              </a:ext>
            </a:extLst>
          </p:cNvPr>
          <p:cNvSpPr txBox="1"/>
          <p:nvPr/>
        </p:nvSpPr>
        <p:spPr>
          <a:xfrm>
            <a:off x="831579" y="3554657"/>
            <a:ext cx="6814783" cy="2974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pt-BR" sz="1333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@daniel_ribeiro_silva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374484BB-D602-F5E2-725A-6C8476AC2A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6340" y="3555694"/>
            <a:ext cx="269742" cy="269742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F80A8ECB-C38F-EE96-2819-5BEF4E30DDD8}"/>
              </a:ext>
            </a:extLst>
          </p:cNvPr>
          <p:cNvSpPr txBox="1"/>
          <p:nvPr/>
        </p:nvSpPr>
        <p:spPr>
          <a:xfrm>
            <a:off x="1285343" y="3962902"/>
            <a:ext cx="6814783" cy="2974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400"/>
              </a:spcBef>
              <a:buSzPts val="1100"/>
            </a:pPr>
            <a:r>
              <a:rPr lang="en-US" sz="1333" dirty="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daniel.ribeiro@salvador.ba.gov.br</a:t>
            </a: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194D67E7-3033-92B8-CBB5-1EEA5349E1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1910" y="3937030"/>
            <a:ext cx="335302" cy="335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484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D3CCFF-4F30-6311-FC1C-64B337396C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040C1218-64D0-3588-AA0E-D13D1D33EB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425D507F-CA02-B335-65F2-5965F7947AEA}"/>
              </a:ext>
            </a:extLst>
          </p:cNvPr>
          <p:cNvSpPr txBox="1">
            <a:spLocks/>
          </p:cNvSpPr>
          <p:nvPr/>
        </p:nvSpPr>
        <p:spPr>
          <a:xfrm>
            <a:off x="378941" y="488693"/>
            <a:ext cx="544961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>
              <a:latin typeface="Montserrat" panose="00000500000000000000" pitchFamily="2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8BEA29D1-0E54-E1F6-45DC-306DFFD96238}"/>
              </a:ext>
            </a:extLst>
          </p:cNvPr>
          <p:cNvSpPr txBox="1">
            <a:spLocks/>
          </p:cNvSpPr>
          <p:nvPr/>
        </p:nvSpPr>
        <p:spPr>
          <a:xfrm>
            <a:off x="646388" y="488693"/>
            <a:ext cx="5449612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>
                <a:solidFill>
                  <a:schemeClr val="bg1"/>
                </a:solidFill>
                <a:latin typeface="Montserrat" panose="00000500000000000000" pitchFamily="2" charset="0"/>
              </a:rPr>
              <a:t> 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DEF42E2D-A14E-0828-23B1-6D9F7E7CFF67}"/>
              </a:ext>
            </a:extLst>
          </p:cNvPr>
          <p:cNvSpPr/>
          <p:nvPr/>
        </p:nvSpPr>
        <p:spPr>
          <a:xfrm>
            <a:off x="-2267339" y="0"/>
            <a:ext cx="7231224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Google Shape;135;p15">
            <a:extLst>
              <a:ext uri="{FF2B5EF4-FFF2-40B4-BE49-F238E27FC236}">
                <a16:creationId xmlns:a16="http://schemas.microsoft.com/office/drawing/2014/main" id="{0821C76F-71CA-CF3B-450C-B3B2F7E4D895}"/>
              </a:ext>
            </a:extLst>
          </p:cNvPr>
          <p:cNvSpPr txBox="1">
            <a:spLocks/>
          </p:cNvSpPr>
          <p:nvPr/>
        </p:nvSpPr>
        <p:spPr>
          <a:xfrm>
            <a:off x="5029199" y="1482912"/>
            <a:ext cx="6643397" cy="3892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ixie One"/>
              <a:buChar char="▪"/>
              <a:defRPr sz="30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ixie One"/>
              <a:buChar char="▫"/>
              <a:defRPr sz="24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ixie One"/>
              <a:buChar char="■"/>
              <a:defRPr sz="24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●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○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■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●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○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■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9pPr>
          </a:lstStyle>
          <a:p>
            <a:pPr marL="342900" indent="-342900">
              <a:buClr>
                <a:srgbClr val="002060"/>
              </a:buClr>
              <a:buSzPct val="100000"/>
            </a:pPr>
            <a:r>
              <a:rPr lang="pt-BR" sz="1867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132 anos de história; </a:t>
            </a:r>
          </a:p>
          <a:p>
            <a:pPr marL="342900" indent="-342900">
              <a:buClr>
                <a:srgbClr val="002060"/>
              </a:buClr>
              <a:buSzPct val="100000"/>
            </a:pPr>
            <a:r>
              <a:rPr lang="pt-BR" sz="1867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Mais de 30 mil segurados;</a:t>
            </a:r>
          </a:p>
          <a:p>
            <a:pPr marL="342900" indent="-342900">
              <a:buClr>
                <a:srgbClr val="002060"/>
              </a:buClr>
              <a:buSzPct val="100000"/>
            </a:pPr>
            <a:r>
              <a:rPr lang="pt-BR" sz="1867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Mais de 20 prêmios nacionais em gestão previdenciária;</a:t>
            </a:r>
          </a:p>
          <a:p>
            <a:pPr marL="342900" indent="-342900">
              <a:buClr>
                <a:srgbClr val="002060"/>
              </a:buClr>
              <a:buSzPct val="100000"/>
            </a:pPr>
            <a:r>
              <a:rPr lang="pt-BR" sz="1867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Destaque nacional e referência de Regime Próprio de Previdência no país;</a:t>
            </a:r>
          </a:p>
          <a:p>
            <a:pPr marL="342900" indent="-342900">
              <a:buClr>
                <a:srgbClr val="002060"/>
              </a:buClr>
              <a:buSzPct val="100000"/>
            </a:pPr>
            <a:r>
              <a:rPr lang="pt-BR" sz="1867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Pioneiro no nordeste na prova de vida digital;</a:t>
            </a:r>
          </a:p>
          <a:p>
            <a:pPr marL="342900" indent="-342900">
              <a:buClr>
                <a:srgbClr val="002060"/>
              </a:buClr>
              <a:buSzPct val="100000"/>
            </a:pPr>
            <a:r>
              <a:rPr lang="en" sz="1867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Possui certificado no nível IV do Pró-Gestão (programa federal que recebeu Selo Ouro no </a:t>
            </a:r>
            <a:r>
              <a:rPr lang="pt-BR" sz="1867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Moderniza Brasil, pelo eixo temático “Capacidade do Estado Moderno”) </a:t>
            </a:r>
          </a:p>
          <a:p>
            <a:pPr marL="342900" indent="-342900">
              <a:buClr>
                <a:srgbClr val="002060"/>
              </a:buClr>
              <a:buSzPct val="100000"/>
            </a:pPr>
            <a:r>
              <a:rPr lang="pt-BR" sz="1867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Superavitário financeiramente nos 2 Fundos e Superavitário atuarialmente no Fundo Previdenciário</a:t>
            </a:r>
          </a:p>
          <a:p>
            <a:pPr marL="342900" indent="-342900">
              <a:buClr>
                <a:srgbClr val="002060"/>
              </a:buClr>
              <a:buSzPct val="100000"/>
            </a:pPr>
            <a:r>
              <a:rPr lang="pt-BR" sz="1867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Representante dos RPPS no CONAPREV, CNRPPS e Comissão Nacional do Pró gestão</a:t>
            </a:r>
          </a:p>
        </p:txBody>
      </p:sp>
      <p:sp>
        <p:nvSpPr>
          <p:cNvPr id="6" name="Google Shape;101;p14">
            <a:extLst>
              <a:ext uri="{FF2B5EF4-FFF2-40B4-BE49-F238E27FC236}">
                <a16:creationId xmlns:a16="http://schemas.microsoft.com/office/drawing/2014/main" id="{097A9147-4E5B-F743-0B7B-2B156212F0E9}"/>
              </a:ext>
            </a:extLst>
          </p:cNvPr>
          <p:cNvSpPr txBox="1">
            <a:spLocks/>
          </p:cNvSpPr>
          <p:nvPr/>
        </p:nvSpPr>
        <p:spPr>
          <a:xfrm>
            <a:off x="5231332" y="144526"/>
            <a:ext cx="8718697" cy="1037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pt-BR" sz="4000" b="1" dirty="0">
                <a:solidFill>
                  <a:srgbClr val="002060"/>
                </a:solidFill>
                <a:latin typeface="Gotham"/>
                <a:sym typeface="Arial"/>
              </a:rPr>
              <a:t>Previdência de Salvador </a:t>
            </a:r>
          </a:p>
        </p:txBody>
      </p:sp>
    </p:spTree>
    <p:extLst>
      <p:ext uri="{BB962C8B-B14F-4D97-AF65-F5344CB8AC3E}">
        <p14:creationId xmlns:p14="http://schemas.microsoft.com/office/powerpoint/2010/main" val="3437785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19A920-6C95-1590-48E9-3346660533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AF337123-D069-C213-7535-3571978A6D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F05EC66B-1403-B67F-1A74-68F0AF0A8407}"/>
              </a:ext>
            </a:extLst>
          </p:cNvPr>
          <p:cNvSpPr txBox="1">
            <a:spLocks/>
          </p:cNvSpPr>
          <p:nvPr/>
        </p:nvSpPr>
        <p:spPr>
          <a:xfrm>
            <a:off x="378941" y="488693"/>
            <a:ext cx="544961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>
              <a:latin typeface="Montserrat" panose="00000500000000000000" pitchFamily="2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C49033D4-E960-D4EC-CAD8-1494EC49864F}"/>
              </a:ext>
            </a:extLst>
          </p:cNvPr>
          <p:cNvSpPr txBox="1">
            <a:spLocks/>
          </p:cNvSpPr>
          <p:nvPr/>
        </p:nvSpPr>
        <p:spPr>
          <a:xfrm>
            <a:off x="646388" y="488693"/>
            <a:ext cx="5449612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>
                <a:solidFill>
                  <a:schemeClr val="bg1"/>
                </a:solidFill>
                <a:latin typeface="Montserrat" panose="00000500000000000000" pitchFamily="2" charset="0"/>
              </a:rPr>
              <a:t> 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60FFFC17-145A-4D68-C3C1-91A67A2990AE}"/>
              </a:ext>
            </a:extLst>
          </p:cNvPr>
          <p:cNvSpPr txBox="1">
            <a:spLocks/>
          </p:cNvSpPr>
          <p:nvPr/>
        </p:nvSpPr>
        <p:spPr>
          <a:xfrm>
            <a:off x="1366053" y="736976"/>
            <a:ext cx="7439279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2" charset="0"/>
                <a:sym typeface="Libre Baskerville"/>
              </a:rPr>
              <a:t>Importância do Relatório</a:t>
            </a:r>
            <a:endParaRPr lang="pt-BR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anose="00000500000000000000" pitchFamily="2" charset="0"/>
              <a:sym typeface="Calibri"/>
            </a:endParaRPr>
          </a:p>
          <a:p>
            <a:pPr algn="l"/>
            <a:endParaRPr lang="pt-BR" sz="4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anose="00000500000000000000" pitchFamily="2" charset="0"/>
            </a:endParaRPr>
          </a:p>
        </p:txBody>
      </p:sp>
      <p:cxnSp>
        <p:nvCxnSpPr>
          <p:cNvPr id="2" name="Conector reto 1">
            <a:extLst>
              <a:ext uri="{FF2B5EF4-FFF2-40B4-BE49-F238E27FC236}">
                <a16:creationId xmlns:a16="http://schemas.microsoft.com/office/drawing/2014/main" id="{46233C4D-C76D-060A-3FC4-9FBD586D2C2D}"/>
              </a:ext>
            </a:extLst>
          </p:cNvPr>
          <p:cNvCxnSpPr>
            <a:cxnSpLocks/>
          </p:cNvCxnSpPr>
          <p:nvPr/>
        </p:nvCxnSpPr>
        <p:spPr>
          <a:xfrm>
            <a:off x="990882" y="1185390"/>
            <a:ext cx="3342948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4" name="Espaço Reservado para Conteúdo 2">
            <a:extLst>
              <a:ext uri="{FF2B5EF4-FFF2-40B4-BE49-F238E27FC236}">
                <a16:creationId xmlns:a16="http://schemas.microsoft.com/office/drawing/2014/main" id="{A92B761E-8648-9C56-3CC3-EF5C9E062E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8023708"/>
              </p:ext>
            </p:extLst>
          </p:nvPr>
        </p:nvGraphicFramePr>
        <p:xfrm>
          <a:off x="524091" y="1753012"/>
          <a:ext cx="10406375" cy="39195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74540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3C8B83-F579-EC0B-56ED-C5798C654B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82000FA2-1291-A0B8-1824-90AB0A7DDB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0DB7B9D8-4BCD-B06A-48BD-9A919935EB90}"/>
              </a:ext>
            </a:extLst>
          </p:cNvPr>
          <p:cNvSpPr txBox="1">
            <a:spLocks/>
          </p:cNvSpPr>
          <p:nvPr/>
        </p:nvSpPr>
        <p:spPr>
          <a:xfrm>
            <a:off x="378941" y="488693"/>
            <a:ext cx="544961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>
              <a:latin typeface="Montserrat" panose="00000500000000000000" pitchFamily="2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778B488B-614F-4E28-8490-92919CFBCC83}"/>
              </a:ext>
            </a:extLst>
          </p:cNvPr>
          <p:cNvSpPr txBox="1">
            <a:spLocks/>
          </p:cNvSpPr>
          <p:nvPr/>
        </p:nvSpPr>
        <p:spPr>
          <a:xfrm>
            <a:off x="646388" y="488693"/>
            <a:ext cx="5449612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>
                <a:solidFill>
                  <a:schemeClr val="bg1"/>
                </a:solidFill>
                <a:latin typeface="Montserrat" panose="00000500000000000000" pitchFamily="2" charset="0"/>
              </a:rPr>
              <a:t> 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2349B69C-0C65-74C9-2D92-87E376A7816A}"/>
              </a:ext>
            </a:extLst>
          </p:cNvPr>
          <p:cNvSpPr txBox="1">
            <a:spLocks/>
          </p:cNvSpPr>
          <p:nvPr/>
        </p:nvSpPr>
        <p:spPr>
          <a:xfrm>
            <a:off x="1366053" y="736976"/>
            <a:ext cx="7439279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2" charset="0"/>
                <a:sym typeface="Libre Baskerville"/>
              </a:rPr>
              <a:t>Principais Informações</a:t>
            </a:r>
            <a:endParaRPr lang="pt-BR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anose="00000500000000000000" pitchFamily="2" charset="0"/>
              <a:sym typeface="Calibri"/>
            </a:endParaRPr>
          </a:p>
          <a:p>
            <a:pPr algn="l"/>
            <a:endParaRPr lang="pt-BR" sz="4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anose="00000500000000000000" pitchFamily="2" charset="0"/>
            </a:endParaRPr>
          </a:p>
        </p:txBody>
      </p:sp>
      <p:cxnSp>
        <p:nvCxnSpPr>
          <p:cNvPr id="2" name="Conector reto 1">
            <a:extLst>
              <a:ext uri="{FF2B5EF4-FFF2-40B4-BE49-F238E27FC236}">
                <a16:creationId xmlns:a16="http://schemas.microsoft.com/office/drawing/2014/main" id="{1D40BE80-ACEF-0197-3D42-B040DE0BC029}"/>
              </a:ext>
            </a:extLst>
          </p:cNvPr>
          <p:cNvCxnSpPr>
            <a:cxnSpLocks/>
          </p:cNvCxnSpPr>
          <p:nvPr/>
        </p:nvCxnSpPr>
        <p:spPr>
          <a:xfrm>
            <a:off x="990882" y="1185390"/>
            <a:ext cx="3342948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" name="Google Shape;135;p15">
            <a:extLst>
              <a:ext uri="{FF2B5EF4-FFF2-40B4-BE49-F238E27FC236}">
                <a16:creationId xmlns:a16="http://schemas.microsoft.com/office/drawing/2014/main" id="{136F9DE4-701F-A6A5-4972-2D492E9A73D6}"/>
              </a:ext>
            </a:extLst>
          </p:cNvPr>
          <p:cNvSpPr txBox="1">
            <a:spLocks/>
          </p:cNvSpPr>
          <p:nvPr/>
        </p:nvSpPr>
        <p:spPr>
          <a:xfrm>
            <a:off x="1164912" y="1958782"/>
            <a:ext cx="8834221" cy="3892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ixie One"/>
              <a:buChar char="▪"/>
              <a:defRPr sz="30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ixie One"/>
              <a:buChar char="▫"/>
              <a:defRPr sz="24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ixie One"/>
              <a:buChar char="■"/>
              <a:defRPr sz="24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●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○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■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●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○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■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9pPr>
          </a:lstStyle>
          <a:p>
            <a:pPr marL="381019" indent="-381019">
              <a:buClr>
                <a:schemeClr val="tx2"/>
              </a:buClr>
              <a:buSzPct val="100000"/>
            </a:pPr>
            <a:r>
              <a:rPr lang="pt-BR" sz="1867" dirty="0">
                <a:solidFill>
                  <a:srgbClr val="002060"/>
                </a:solidFill>
                <a:latin typeface="Montserrat" panose="00000500000000000000" pitchFamily="2" charset="0"/>
                <a:cs typeface="Calibri" panose="020F0502020204030204" pitchFamily="34" charset="0"/>
              </a:rPr>
              <a:t>Contexto geral do RPPS e da gestão</a:t>
            </a:r>
          </a:p>
          <a:p>
            <a:pPr marL="381019" indent="-381019">
              <a:buClr>
                <a:schemeClr val="tx2"/>
              </a:buClr>
              <a:buSzPct val="100000"/>
            </a:pPr>
            <a:r>
              <a:rPr lang="pt-BR" sz="1867" dirty="0">
                <a:solidFill>
                  <a:srgbClr val="002060"/>
                </a:solidFill>
                <a:latin typeface="Montserrat" panose="00000500000000000000" pitchFamily="2" charset="0"/>
                <a:cs typeface="Calibri" panose="020F0502020204030204" pitchFamily="34" charset="0"/>
              </a:rPr>
              <a:t>Estrutura organizacional e equipe de gestão</a:t>
            </a:r>
          </a:p>
          <a:p>
            <a:pPr marL="381019" indent="-381019">
              <a:buClr>
                <a:schemeClr val="tx2"/>
              </a:buClr>
              <a:buSzPct val="100000"/>
            </a:pPr>
            <a:r>
              <a:rPr lang="pt-BR" sz="1867" dirty="0">
                <a:solidFill>
                  <a:srgbClr val="002060"/>
                </a:solidFill>
                <a:latin typeface="Montserrat" panose="00000500000000000000" pitchFamily="2" charset="0"/>
                <a:cs typeface="Calibri" panose="020F0502020204030204" pitchFamily="34" charset="0"/>
              </a:rPr>
              <a:t>Base de beneficiários e segurados do RPPS</a:t>
            </a:r>
          </a:p>
          <a:p>
            <a:pPr marL="381019" indent="-381019">
              <a:buClr>
                <a:schemeClr val="tx2"/>
              </a:buClr>
              <a:buSzPct val="100000"/>
            </a:pPr>
            <a:r>
              <a:rPr lang="pt-BR" sz="1867" dirty="0">
                <a:solidFill>
                  <a:srgbClr val="002060"/>
                </a:solidFill>
                <a:latin typeface="Montserrat" panose="00000500000000000000" pitchFamily="2" charset="0"/>
                <a:cs typeface="Calibri" panose="020F0502020204030204" pitchFamily="34" charset="0"/>
              </a:rPr>
              <a:t>Alterações legislativas</a:t>
            </a:r>
          </a:p>
          <a:p>
            <a:pPr marL="381019" indent="-381019">
              <a:buClr>
                <a:schemeClr val="tx2"/>
              </a:buClr>
              <a:buSzPct val="100000"/>
            </a:pPr>
            <a:r>
              <a:rPr lang="pt-BR" sz="1867" dirty="0">
                <a:solidFill>
                  <a:srgbClr val="002060"/>
                </a:solidFill>
                <a:latin typeface="Montserrat" panose="00000500000000000000" pitchFamily="2" charset="0"/>
                <a:cs typeface="Calibri" panose="020F0502020204030204" pitchFamily="34" charset="0"/>
              </a:rPr>
              <a:t>Órgão colegiados</a:t>
            </a:r>
          </a:p>
          <a:p>
            <a:pPr marL="381019" indent="-381019">
              <a:buClr>
                <a:schemeClr val="tx2"/>
              </a:buClr>
              <a:buSzPct val="100000"/>
            </a:pPr>
            <a:r>
              <a:rPr lang="pt-BR" sz="1867" dirty="0">
                <a:solidFill>
                  <a:srgbClr val="002060"/>
                </a:solidFill>
                <a:latin typeface="Montserrat" panose="00000500000000000000" pitchFamily="2" charset="0"/>
                <a:cs typeface="Calibri" panose="020F0502020204030204" pitchFamily="34" charset="0"/>
              </a:rPr>
              <a:t>Gestão de benefícios</a:t>
            </a:r>
          </a:p>
          <a:p>
            <a:pPr marL="381019" indent="-381019">
              <a:buClr>
                <a:schemeClr val="tx2"/>
              </a:buClr>
              <a:buSzPct val="100000"/>
            </a:pPr>
            <a:r>
              <a:rPr lang="pt-BR" sz="1867" dirty="0">
                <a:solidFill>
                  <a:srgbClr val="002060"/>
                </a:solidFill>
                <a:latin typeface="Montserrat" panose="00000500000000000000" pitchFamily="2" charset="0"/>
                <a:cs typeface="Calibri" panose="020F0502020204030204" pitchFamily="34" charset="0"/>
              </a:rPr>
              <a:t>Gestão financeira</a:t>
            </a:r>
          </a:p>
          <a:p>
            <a:pPr marL="381019" indent="-381019">
              <a:buClr>
                <a:schemeClr val="tx2"/>
              </a:buClr>
              <a:buSzPct val="100000"/>
            </a:pPr>
            <a:r>
              <a:rPr lang="pt-BR" sz="1867" dirty="0">
                <a:solidFill>
                  <a:srgbClr val="002060"/>
                </a:solidFill>
                <a:latin typeface="Montserrat" panose="00000500000000000000" pitchFamily="2" charset="0"/>
                <a:cs typeface="Calibri" panose="020F0502020204030204" pitchFamily="34" charset="0"/>
              </a:rPr>
              <a:t>Gestão orçamentária </a:t>
            </a:r>
          </a:p>
          <a:p>
            <a:pPr marL="381019" indent="-381019">
              <a:buClr>
                <a:schemeClr val="tx2"/>
              </a:buClr>
              <a:buSzPct val="100000"/>
            </a:pPr>
            <a:r>
              <a:rPr lang="pt-BR" sz="1867" dirty="0">
                <a:solidFill>
                  <a:srgbClr val="002060"/>
                </a:solidFill>
                <a:latin typeface="Montserrat" panose="00000500000000000000" pitchFamily="2" charset="0"/>
                <a:cs typeface="Calibri" panose="020F0502020204030204" pitchFamily="34" charset="0"/>
              </a:rPr>
              <a:t>Gestão de contratos</a:t>
            </a:r>
          </a:p>
          <a:p>
            <a:pPr marL="381019" indent="-381019">
              <a:buClr>
                <a:schemeClr val="tx2"/>
              </a:buClr>
              <a:buSzPct val="100000"/>
            </a:pPr>
            <a:r>
              <a:rPr lang="pt-BR" sz="1867" dirty="0">
                <a:solidFill>
                  <a:srgbClr val="002060"/>
                </a:solidFill>
                <a:latin typeface="Montserrat" panose="00000500000000000000" pitchFamily="2" charset="0"/>
                <a:cs typeface="Calibri" panose="020F0502020204030204" pitchFamily="34" charset="0"/>
              </a:rPr>
              <a:t>Gestão de investimentos</a:t>
            </a:r>
          </a:p>
          <a:p>
            <a:pPr marL="381019" indent="-381019">
              <a:buClr>
                <a:schemeClr val="tx2"/>
              </a:buClr>
              <a:buSzPct val="100000"/>
            </a:pPr>
            <a:r>
              <a:rPr lang="pt-BR" sz="1867" dirty="0">
                <a:solidFill>
                  <a:srgbClr val="002060"/>
                </a:solidFill>
                <a:latin typeface="Montserrat" panose="00000500000000000000" pitchFamily="2" charset="0"/>
                <a:cs typeface="Calibri" panose="020F0502020204030204" pitchFamily="34" charset="0"/>
              </a:rPr>
              <a:t>Gestão atuarial</a:t>
            </a:r>
          </a:p>
          <a:p>
            <a:pPr marL="381019" indent="-381019">
              <a:buClr>
                <a:schemeClr val="tx2"/>
              </a:buClr>
              <a:buSzPct val="100000"/>
            </a:pPr>
            <a:r>
              <a:rPr lang="pt-BR" sz="1867" dirty="0">
                <a:solidFill>
                  <a:srgbClr val="002060"/>
                </a:solidFill>
                <a:latin typeface="Montserrat" panose="00000500000000000000" pitchFamily="2" charset="0"/>
                <a:cs typeface="Calibri" panose="020F0502020204030204" pitchFamily="34" charset="0"/>
              </a:rPr>
              <a:t>Desempenho das principais operações e atividades.</a:t>
            </a:r>
          </a:p>
          <a:p>
            <a:pPr marL="381019" indent="-381019">
              <a:buClr>
                <a:schemeClr val="tx2"/>
              </a:buClr>
              <a:buSzPct val="100000"/>
            </a:pPr>
            <a:r>
              <a:rPr lang="pt-BR" sz="1867" dirty="0">
                <a:solidFill>
                  <a:srgbClr val="002060"/>
                </a:solidFill>
                <a:latin typeface="Montserrat" panose="00000500000000000000" pitchFamily="2" charset="0"/>
                <a:cs typeface="Calibri" panose="020F0502020204030204" pitchFamily="34" charset="0"/>
              </a:rPr>
              <a:t>Canais de comunicação</a:t>
            </a:r>
          </a:p>
          <a:p>
            <a:pPr marL="381019" indent="-381019">
              <a:buClr>
                <a:schemeClr val="tx2"/>
              </a:buClr>
              <a:buSzPct val="100000"/>
            </a:pPr>
            <a:r>
              <a:rPr lang="pt-BR" sz="1867" dirty="0">
                <a:solidFill>
                  <a:srgbClr val="002060"/>
                </a:solidFill>
                <a:latin typeface="Montserrat" panose="00000500000000000000" pitchFamily="2" charset="0"/>
                <a:cs typeface="Calibri" panose="020F0502020204030204" pitchFamily="34" charset="0"/>
              </a:rPr>
              <a:t>Encerramento e perspectivas futuras</a:t>
            </a:r>
          </a:p>
        </p:txBody>
      </p:sp>
    </p:spTree>
    <p:extLst>
      <p:ext uri="{BB962C8B-B14F-4D97-AF65-F5344CB8AC3E}">
        <p14:creationId xmlns:p14="http://schemas.microsoft.com/office/powerpoint/2010/main" val="1877284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62389C-63E7-16DB-89F4-7FB613EDBD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07BB999B-0CA1-A6E4-27E0-B033B2FB53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E8FA1D75-609E-D163-CD0D-7A464A165D50}"/>
              </a:ext>
            </a:extLst>
          </p:cNvPr>
          <p:cNvSpPr txBox="1">
            <a:spLocks/>
          </p:cNvSpPr>
          <p:nvPr/>
        </p:nvSpPr>
        <p:spPr>
          <a:xfrm>
            <a:off x="378941" y="488693"/>
            <a:ext cx="544961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>
              <a:latin typeface="Montserrat" panose="00000500000000000000" pitchFamily="2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F768C7D9-BA42-01F2-C70A-498ACF78B223}"/>
              </a:ext>
            </a:extLst>
          </p:cNvPr>
          <p:cNvSpPr txBox="1">
            <a:spLocks/>
          </p:cNvSpPr>
          <p:nvPr/>
        </p:nvSpPr>
        <p:spPr>
          <a:xfrm>
            <a:off x="646388" y="488693"/>
            <a:ext cx="5449612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>
                <a:solidFill>
                  <a:schemeClr val="bg1"/>
                </a:solidFill>
                <a:latin typeface="Montserrat" panose="00000500000000000000" pitchFamily="2" charset="0"/>
              </a:rPr>
              <a:t> 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17D424BF-338A-9290-FA09-81BCF490AF12}"/>
              </a:ext>
            </a:extLst>
          </p:cNvPr>
          <p:cNvSpPr txBox="1">
            <a:spLocks/>
          </p:cNvSpPr>
          <p:nvPr/>
        </p:nvSpPr>
        <p:spPr>
          <a:xfrm>
            <a:off x="1366053" y="736976"/>
            <a:ext cx="7439279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2" charset="0"/>
                <a:sym typeface="Libre Baskerville"/>
              </a:rPr>
              <a:t>Requisito</a:t>
            </a:r>
            <a:r>
              <a:rPr lang="en-U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2" charset="0"/>
                <a:sym typeface="Libre Baskerville"/>
              </a:rPr>
              <a:t> do </a:t>
            </a:r>
            <a:r>
              <a:rPr lang="en-US" sz="32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2" charset="0"/>
                <a:sym typeface="Libre Baskerville"/>
              </a:rPr>
              <a:t>Pró-Gestão</a:t>
            </a:r>
            <a:endParaRPr lang="pt-BR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anose="00000500000000000000" pitchFamily="2" charset="0"/>
              <a:sym typeface="Calibri"/>
            </a:endParaRPr>
          </a:p>
          <a:p>
            <a:pPr algn="l"/>
            <a:endParaRPr lang="pt-BR" sz="4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anose="00000500000000000000" pitchFamily="2" charset="0"/>
            </a:endParaRPr>
          </a:p>
        </p:txBody>
      </p:sp>
      <p:cxnSp>
        <p:nvCxnSpPr>
          <p:cNvPr id="2" name="Conector reto 1">
            <a:extLst>
              <a:ext uri="{FF2B5EF4-FFF2-40B4-BE49-F238E27FC236}">
                <a16:creationId xmlns:a16="http://schemas.microsoft.com/office/drawing/2014/main" id="{972041FA-E0BE-AAD2-9216-A2E53C0005AE}"/>
              </a:ext>
            </a:extLst>
          </p:cNvPr>
          <p:cNvCxnSpPr>
            <a:cxnSpLocks/>
          </p:cNvCxnSpPr>
          <p:nvPr/>
        </p:nvCxnSpPr>
        <p:spPr>
          <a:xfrm>
            <a:off x="990882" y="1185390"/>
            <a:ext cx="3342948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50E632B4-1921-DCDD-19C3-D824AF5EAE4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10939713"/>
              </p:ext>
            </p:extLst>
          </p:nvPr>
        </p:nvGraphicFramePr>
        <p:xfrm>
          <a:off x="914682" y="1718372"/>
          <a:ext cx="8890187" cy="5100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Google Shape;135;p15">
            <a:extLst>
              <a:ext uri="{FF2B5EF4-FFF2-40B4-BE49-F238E27FC236}">
                <a16:creationId xmlns:a16="http://schemas.microsoft.com/office/drawing/2014/main" id="{DD001F90-2F1C-8CE6-640B-B0802E028A76}"/>
              </a:ext>
            </a:extLst>
          </p:cNvPr>
          <p:cNvSpPr txBox="1">
            <a:spLocks/>
          </p:cNvSpPr>
          <p:nvPr/>
        </p:nvSpPr>
        <p:spPr>
          <a:xfrm>
            <a:off x="1366053" y="1151474"/>
            <a:ext cx="5747481" cy="431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ixie One"/>
              <a:buChar char="▪"/>
              <a:defRPr sz="30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ixie One"/>
              <a:buChar char="▫"/>
              <a:defRPr sz="24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ixie One"/>
              <a:buChar char="■"/>
              <a:defRPr sz="24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●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○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■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●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○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■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9pPr>
          </a:lstStyle>
          <a:p>
            <a:pPr marL="0" indent="0">
              <a:buClr>
                <a:schemeClr val="tx2"/>
              </a:buClr>
              <a:buSzPct val="100000"/>
              <a:buNone/>
            </a:pPr>
            <a:r>
              <a:rPr lang="pt-BR" sz="18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3.2.1 - RELATÓRIO DE GOVERNANÇA CORPORATIVA </a:t>
            </a:r>
            <a:endParaRPr lang="pt-BR" sz="32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00027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E367DD-0E7C-23F2-76C6-56E12C368D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7704A5D7-482B-5662-E65E-A030BE4AC9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59E98B75-1852-1B49-5A03-E969C5F629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61110869"/>
              </p:ext>
            </p:extLst>
          </p:nvPr>
        </p:nvGraphicFramePr>
        <p:xfrm>
          <a:off x="181391" y="-68247"/>
          <a:ext cx="11829217" cy="6038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ítulo 1">
            <a:extLst>
              <a:ext uri="{FF2B5EF4-FFF2-40B4-BE49-F238E27FC236}">
                <a16:creationId xmlns:a16="http://schemas.microsoft.com/office/drawing/2014/main" id="{8D8BA811-24D0-FF71-B6F3-CB7EBA082646}"/>
              </a:ext>
            </a:extLst>
          </p:cNvPr>
          <p:cNvSpPr txBox="1">
            <a:spLocks/>
          </p:cNvSpPr>
          <p:nvPr/>
        </p:nvSpPr>
        <p:spPr>
          <a:xfrm>
            <a:off x="378941" y="488693"/>
            <a:ext cx="544961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>
              <a:latin typeface="Montserrat" panose="00000500000000000000" pitchFamily="2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523017D8-AA4C-911D-5F8B-92023307E635}"/>
              </a:ext>
            </a:extLst>
          </p:cNvPr>
          <p:cNvSpPr txBox="1">
            <a:spLocks/>
          </p:cNvSpPr>
          <p:nvPr/>
        </p:nvSpPr>
        <p:spPr>
          <a:xfrm>
            <a:off x="646388" y="488693"/>
            <a:ext cx="5449612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>
                <a:solidFill>
                  <a:schemeClr val="bg1"/>
                </a:solidFill>
                <a:latin typeface="Montserrat" panose="00000500000000000000" pitchFamily="2" charset="0"/>
              </a:rPr>
              <a:t> 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8D56BD83-0E69-21C4-5C8D-0D1B110ABACF}"/>
              </a:ext>
            </a:extLst>
          </p:cNvPr>
          <p:cNvSpPr txBox="1">
            <a:spLocks/>
          </p:cNvSpPr>
          <p:nvPr/>
        </p:nvSpPr>
        <p:spPr>
          <a:xfrm>
            <a:off x="1366053" y="736976"/>
            <a:ext cx="7439279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2" charset="0"/>
                <a:sym typeface="Libre Baskerville"/>
              </a:rPr>
              <a:t>Ciclo de Elaboração</a:t>
            </a:r>
            <a:endParaRPr lang="pt-BR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anose="00000500000000000000" pitchFamily="2" charset="0"/>
              <a:sym typeface="Calibri"/>
            </a:endParaRPr>
          </a:p>
          <a:p>
            <a:pPr algn="l"/>
            <a:endParaRPr lang="pt-BR" sz="4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anose="00000500000000000000" pitchFamily="2" charset="0"/>
            </a:endParaRPr>
          </a:p>
        </p:txBody>
      </p:sp>
      <p:cxnSp>
        <p:nvCxnSpPr>
          <p:cNvPr id="2" name="Conector reto 1">
            <a:extLst>
              <a:ext uri="{FF2B5EF4-FFF2-40B4-BE49-F238E27FC236}">
                <a16:creationId xmlns:a16="http://schemas.microsoft.com/office/drawing/2014/main" id="{7E1DD0BC-848C-6B22-C569-1EC7BA041A1E}"/>
              </a:ext>
            </a:extLst>
          </p:cNvPr>
          <p:cNvCxnSpPr>
            <a:cxnSpLocks/>
          </p:cNvCxnSpPr>
          <p:nvPr/>
        </p:nvCxnSpPr>
        <p:spPr>
          <a:xfrm>
            <a:off x="990882" y="1185390"/>
            <a:ext cx="3342948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" name="Google Shape;135;p15">
            <a:extLst>
              <a:ext uri="{FF2B5EF4-FFF2-40B4-BE49-F238E27FC236}">
                <a16:creationId xmlns:a16="http://schemas.microsoft.com/office/drawing/2014/main" id="{FFB6231E-3ED4-830F-2CD4-5C3323B423C6}"/>
              </a:ext>
            </a:extLst>
          </p:cNvPr>
          <p:cNvSpPr txBox="1">
            <a:spLocks/>
          </p:cNvSpPr>
          <p:nvPr/>
        </p:nvSpPr>
        <p:spPr>
          <a:xfrm>
            <a:off x="1164912" y="1958782"/>
            <a:ext cx="8834221" cy="3892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ixie One"/>
              <a:buChar char="▪"/>
              <a:defRPr sz="30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ixie One"/>
              <a:buChar char="▫"/>
              <a:defRPr sz="24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ixie One"/>
              <a:buChar char="■"/>
              <a:defRPr sz="24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●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○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■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●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○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■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9pPr>
          </a:lstStyle>
          <a:p>
            <a:pPr marL="381019" indent="-381019">
              <a:buClr>
                <a:schemeClr val="tx2"/>
              </a:buClr>
              <a:buSzPct val="100000"/>
            </a:pPr>
            <a:endParaRPr lang="pt-BR" sz="1867" dirty="0">
              <a:solidFill>
                <a:srgbClr val="002060"/>
              </a:solidFill>
              <a:latin typeface="Montserrat" panose="00000500000000000000" pitchFamily="2" charset="0"/>
              <a:cs typeface="Calibri" panose="020F0502020204030204" pitchFamily="34" charset="0"/>
            </a:endParaRPr>
          </a:p>
        </p:txBody>
      </p: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BA0AED0D-10B4-DCAA-9C3C-37963586E954}"/>
              </a:ext>
            </a:extLst>
          </p:cNvPr>
          <p:cNvGrpSpPr/>
          <p:nvPr/>
        </p:nvGrpSpPr>
        <p:grpSpPr>
          <a:xfrm>
            <a:off x="1230879" y="4104660"/>
            <a:ext cx="2617521" cy="1033497"/>
            <a:chOff x="0" y="0"/>
            <a:chExt cx="2617521" cy="1033497"/>
          </a:xfrm>
        </p:grpSpPr>
        <p:sp>
          <p:nvSpPr>
            <p:cNvPr id="11" name="Retângulo: Cantos Arredondados 10">
              <a:extLst>
                <a:ext uri="{FF2B5EF4-FFF2-40B4-BE49-F238E27FC236}">
                  <a16:creationId xmlns:a16="http://schemas.microsoft.com/office/drawing/2014/main" id="{5126846A-1A07-8A5B-6339-9EC09A6F7A18}"/>
                </a:ext>
              </a:extLst>
            </p:cNvPr>
            <p:cNvSpPr/>
            <p:nvPr/>
          </p:nvSpPr>
          <p:spPr>
            <a:xfrm>
              <a:off x="0" y="0"/>
              <a:ext cx="2617521" cy="1033497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/>
            <a:lstStyle/>
            <a:p>
              <a:endParaRPr lang="pt-BR"/>
            </a:p>
          </p:txBody>
        </p:sp>
        <p:sp>
          <p:nvSpPr>
            <p:cNvPr id="12" name="Retângulo: Cantos Arredondados 4">
              <a:extLst>
                <a:ext uri="{FF2B5EF4-FFF2-40B4-BE49-F238E27FC236}">
                  <a16:creationId xmlns:a16="http://schemas.microsoft.com/office/drawing/2014/main" id="{ACC3A3F2-213E-D931-450F-99E64999A01E}"/>
                </a:ext>
              </a:extLst>
            </p:cNvPr>
            <p:cNvSpPr txBox="1"/>
            <p:nvPr/>
          </p:nvSpPr>
          <p:spPr>
            <a:xfrm>
              <a:off x="30270" y="30270"/>
              <a:ext cx="2556981" cy="97295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sz="1600" b="1" kern="1200" dirty="0">
                  <a:solidFill>
                    <a:srgbClr val="2B4F9D"/>
                  </a:solidFill>
                </a:rPr>
                <a:t>Revisão</a:t>
              </a:r>
            </a:p>
          </p:txBody>
        </p:sp>
      </p:grp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4C1D9E0F-41A4-73E0-AF76-05C8FF61F864}"/>
              </a:ext>
            </a:extLst>
          </p:cNvPr>
          <p:cNvGrpSpPr/>
          <p:nvPr/>
        </p:nvGrpSpPr>
        <p:grpSpPr>
          <a:xfrm>
            <a:off x="4325028" y="4104659"/>
            <a:ext cx="2617518" cy="1033497"/>
            <a:chOff x="0" y="0"/>
            <a:chExt cx="2617518" cy="103349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4" name="Retângulo: Cantos Arredondados 13">
              <a:extLst>
                <a:ext uri="{FF2B5EF4-FFF2-40B4-BE49-F238E27FC236}">
                  <a16:creationId xmlns:a16="http://schemas.microsoft.com/office/drawing/2014/main" id="{34D49827-1199-228A-25C7-E3B5FC90DC18}"/>
                </a:ext>
              </a:extLst>
            </p:cNvPr>
            <p:cNvSpPr/>
            <p:nvPr/>
          </p:nvSpPr>
          <p:spPr>
            <a:xfrm>
              <a:off x="0" y="0"/>
              <a:ext cx="2617518" cy="1033497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shade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pt-BR"/>
            </a:p>
          </p:txBody>
        </p:sp>
        <p:sp>
          <p:nvSpPr>
            <p:cNvPr id="15" name="Retângulo: Cantos Arredondados 4">
              <a:extLst>
                <a:ext uri="{FF2B5EF4-FFF2-40B4-BE49-F238E27FC236}">
                  <a16:creationId xmlns:a16="http://schemas.microsoft.com/office/drawing/2014/main" id="{DDE6BC2D-F5D4-3122-4C9D-CF9DE349D919}"/>
                </a:ext>
              </a:extLst>
            </p:cNvPr>
            <p:cNvSpPr txBox="1"/>
            <p:nvPr/>
          </p:nvSpPr>
          <p:spPr>
            <a:xfrm>
              <a:off x="30270" y="30270"/>
              <a:ext cx="2556978" cy="97295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sz="1600" b="1" kern="1200" dirty="0">
                  <a:solidFill>
                    <a:srgbClr val="2B4F9D"/>
                  </a:solidFill>
                </a:rPr>
                <a:t>Aprovação</a:t>
              </a:r>
            </a:p>
          </p:txBody>
        </p:sp>
      </p:grpSp>
      <p:grpSp>
        <p:nvGrpSpPr>
          <p:cNvPr id="16" name="Agrupar 15">
            <a:extLst>
              <a:ext uri="{FF2B5EF4-FFF2-40B4-BE49-F238E27FC236}">
                <a16:creationId xmlns:a16="http://schemas.microsoft.com/office/drawing/2014/main" id="{E52299FD-BFFF-D5E0-6ABE-1BFDDA3F1315}"/>
              </a:ext>
            </a:extLst>
          </p:cNvPr>
          <p:cNvGrpSpPr/>
          <p:nvPr/>
        </p:nvGrpSpPr>
        <p:grpSpPr>
          <a:xfrm>
            <a:off x="7525002" y="4074390"/>
            <a:ext cx="2617518" cy="1033497"/>
            <a:chOff x="0" y="0"/>
            <a:chExt cx="2617518" cy="103349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7" name="Retângulo: Cantos Arredondados 16">
              <a:extLst>
                <a:ext uri="{FF2B5EF4-FFF2-40B4-BE49-F238E27FC236}">
                  <a16:creationId xmlns:a16="http://schemas.microsoft.com/office/drawing/2014/main" id="{1D9D730E-EDF3-F54F-9962-7F6F72199AB2}"/>
                </a:ext>
              </a:extLst>
            </p:cNvPr>
            <p:cNvSpPr/>
            <p:nvPr/>
          </p:nvSpPr>
          <p:spPr>
            <a:xfrm>
              <a:off x="0" y="0"/>
              <a:ext cx="2617518" cy="1033497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shade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pt-BR"/>
            </a:p>
          </p:txBody>
        </p:sp>
        <p:sp>
          <p:nvSpPr>
            <p:cNvPr id="18" name="Retângulo: Cantos Arredondados 4">
              <a:extLst>
                <a:ext uri="{FF2B5EF4-FFF2-40B4-BE49-F238E27FC236}">
                  <a16:creationId xmlns:a16="http://schemas.microsoft.com/office/drawing/2014/main" id="{E85B8692-5BAD-AD3E-8C0A-74FAA6BA5470}"/>
                </a:ext>
              </a:extLst>
            </p:cNvPr>
            <p:cNvSpPr txBox="1"/>
            <p:nvPr/>
          </p:nvSpPr>
          <p:spPr>
            <a:xfrm>
              <a:off x="30270" y="30270"/>
              <a:ext cx="2556978" cy="97295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sz="1600" b="1" kern="1200" dirty="0">
                  <a:solidFill>
                    <a:srgbClr val="2B4F9D"/>
                  </a:solidFill>
                </a:rPr>
                <a:t>Divulgação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20233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879E01-B38C-BF8A-DBFE-EEFD700EA4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AA7FAA0B-1515-8DA9-99B2-C0429B98F5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6D1956F2-A81C-8F7C-7D43-3D53C564A039}"/>
              </a:ext>
            </a:extLst>
          </p:cNvPr>
          <p:cNvSpPr txBox="1">
            <a:spLocks/>
          </p:cNvSpPr>
          <p:nvPr/>
        </p:nvSpPr>
        <p:spPr>
          <a:xfrm>
            <a:off x="378941" y="488693"/>
            <a:ext cx="544961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>
              <a:latin typeface="Montserrat" panose="00000500000000000000" pitchFamily="2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804E7B88-E6FF-AA01-D3CC-5E4F7C10AF1F}"/>
              </a:ext>
            </a:extLst>
          </p:cNvPr>
          <p:cNvSpPr txBox="1">
            <a:spLocks/>
          </p:cNvSpPr>
          <p:nvPr/>
        </p:nvSpPr>
        <p:spPr>
          <a:xfrm>
            <a:off x="646388" y="488693"/>
            <a:ext cx="5449612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>
                <a:solidFill>
                  <a:schemeClr val="bg1"/>
                </a:solidFill>
                <a:latin typeface="Montserrat" panose="00000500000000000000" pitchFamily="2" charset="0"/>
              </a:rPr>
              <a:t> 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57E155-AF88-C686-B543-84F70DAF0B8F}"/>
              </a:ext>
            </a:extLst>
          </p:cNvPr>
          <p:cNvSpPr txBox="1">
            <a:spLocks/>
          </p:cNvSpPr>
          <p:nvPr/>
        </p:nvSpPr>
        <p:spPr>
          <a:xfrm>
            <a:off x="1437274" y="1007042"/>
            <a:ext cx="7439279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2" charset="0"/>
                <a:sym typeface="Libre Baskerville"/>
              </a:rPr>
              <a:t>Elaboração do Relatório</a:t>
            </a:r>
          </a:p>
          <a:p>
            <a:pPr algn="l"/>
            <a:endParaRPr lang="pt-BR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anose="00000500000000000000" pitchFamily="2" charset="0"/>
              <a:sym typeface="Calibri"/>
            </a:endParaRPr>
          </a:p>
          <a:p>
            <a:pPr algn="l"/>
            <a:endParaRPr lang="pt-BR" sz="4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anose="00000500000000000000" pitchFamily="2" charset="0"/>
            </a:endParaRPr>
          </a:p>
        </p:txBody>
      </p:sp>
      <p:cxnSp>
        <p:nvCxnSpPr>
          <p:cNvPr id="2" name="Conector reto 1">
            <a:extLst>
              <a:ext uri="{FF2B5EF4-FFF2-40B4-BE49-F238E27FC236}">
                <a16:creationId xmlns:a16="http://schemas.microsoft.com/office/drawing/2014/main" id="{796E9A96-B4CD-45B1-BCE5-C8CCBACE5779}"/>
              </a:ext>
            </a:extLst>
          </p:cNvPr>
          <p:cNvCxnSpPr>
            <a:cxnSpLocks/>
          </p:cNvCxnSpPr>
          <p:nvPr/>
        </p:nvCxnSpPr>
        <p:spPr>
          <a:xfrm>
            <a:off x="990882" y="1185390"/>
            <a:ext cx="3342948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" name="Google Shape;135;p15">
            <a:extLst>
              <a:ext uri="{FF2B5EF4-FFF2-40B4-BE49-F238E27FC236}">
                <a16:creationId xmlns:a16="http://schemas.microsoft.com/office/drawing/2014/main" id="{9F0571C5-89FA-3262-12B6-1029DC356D1A}"/>
              </a:ext>
            </a:extLst>
          </p:cNvPr>
          <p:cNvSpPr txBox="1">
            <a:spLocks/>
          </p:cNvSpPr>
          <p:nvPr/>
        </p:nvSpPr>
        <p:spPr>
          <a:xfrm>
            <a:off x="1164912" y="1958782"/>
            <a:ext cx="8834221" cy="3892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3000"/>
              <a:buFont typeface="Nixie One"/>
              <a:buChar char="▪"/>
              <a:defRPr sz="30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ixie One"/>
              <a:buChar char="▫"/>
              <a:defRPr sz="24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ixie One"/>
              <a:buChar char="■"/>
              <a:defRPr sz="24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●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○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■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●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○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ixie One"/>
              <a:buChar char="■"/>
              <a:defRPr sz="1800" b="0" i="0" u="none" strike="noStrike" cap="none">
                <a:solidFill>
                  <a:schemeClr val="accent1"/>
                </a:solidFill>
                <a:latin typeface="Nixie One"/>
                <a:ea typeface="Nixie One"/>
                <a:cs typeface="Nixie One"/>
                <a:sym typeface="Nixie One"/>
              </a:defRPr>
            </a:lvl9pPr>
          </a:lstStyle>
          <a:p>
            <a:pPr marL="381019" indent="-381019">
              <a:buClr>
                <a:schemeClr val="tx2"/>
              </a:buClr>
              <a:buSzPct val="100000"/>
            </a:pPr>
            <a:endParaRPr lang="pt-BR" sz="1867" dirty="0">
              <a:solidFill>
                <a:srgbClr val="002060"/>
              </a:solidFill>
              <a:latin typeface="Montserrat" panose="00000500000000000000" pitchFamily="2" charset="0"/>
              <a:cs typeface="Calibri" panose="020F0502020204030204" pitchFamily="34" charset="0"/>
            </a:endParaRP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BAD0B531-50AE-5878-BE50-6C15F8B3B9D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06227486"/>
              </p:ext>
            </p:extLst>
          </p:nvPr>
        </p:nvGraphicFramePr>
        <p:xfrm>
          <a:off x="3103747" y="1395678"/>
          <a:ext cx="6744189" cy="48832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2" name="CaixaDeTexto 21">
            <a:extLst>
              <a:ext uri="{FF2B5EF4-FFF2-40B4-BE49-F238E27FC236}">
                <a16:creationId xmlns:a16="http://schemas.microsoft.com/office/drawing/2014/main" id="{8BD17A83-58A6-9F98-9060-D971D3A1830C}"/>
              </a:ext>
            </a:extLst>
          </p:cNvPr>
          <p:cNvSpPr txBox="1"/>
          <p:nvPr/>
        </p:nvSpPr>
        <p:spPr>
          <a:xfrm>
            <a:off x="814625" y="1715178"/>
            <a:ext cx="22891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pt-BR" sz="2000" b="1" kern="1200" dirty="0">
                <a:solidFill>
                  <a:srgbClr val="002060"/>
                </a:solidFill>
              </a:rPr>
              <a:t>Planejamento</a:t>
            </a:r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id="{EFBFDCB5-1B16-AF78-6ABA-2D7924F44221}"/>
              </a:ext>
            </a:extLst>
          </p:cNvPr>
          <p:cNvSpPr/>
          <p:nvPr/>
        </p:nvSpPr>
        <p:spPr>
          <a:xfrm>
            <a:off x="1045059" y="1395678"/>
            <a:ext cx="338038" cy="30439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solidFill>
                  <a:srgbClr val="2B4F9D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7612859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AA415D-8E2B-897C-884C-6A776EFD95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ntendo Padrão do plano de fundo&#10;&#10;O conteúdo gerado por IA pode estar incorreto.">
            <a:extLst>
              <a:ext uri="{FF2B5EF4-FFF2-40B4-BE49-F238E27FC236}">
                <a16:creationId xmlns:a16="http://schemas.microsoft.com/office/drawing/2014/main" id="{EE5CD3B0-89B1-A81A-612D-BB8E096D1C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AB1D2F91-C0FF-D6D6-4BA8-B55AB72800A4}"/>
              </a:ext>
            </a:extLst>
          </p:cNvPr>
          <p:cNvSpPr txBox="1">
            <a:spLocks/>
          </p:cNvSpPr>
          <p:nvPr/>
        </p:nvSpPr>
        <p:spPr>
          <a:xfrm>
            <a:off x="378941" y="488693"/>
            <a:ext cx="544961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BR" dirty="0">
              <a:latin typeface="Montserrat" panose="00000500000000000000" pitchFamily="2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E2FC7365-2BA4-314C-EDA5-5B664DA2EFB1}"/>
              </a:ext>
            </a:extLst>
          </p:cNvPr>
          <p:cNvSpPr txBox="1">
            <a:spLocks/>
          </p:cNvSpPr>
          <p:nvPr/>
        </p:nvSpPr>
        <p:spPr>
          <a:xfrm>
            <a:off x="646388" y="488693"/>
            <a:ext cx="5449612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4000" dirty="0">
                <a:solidFill>
                  <a:schemeClr val="bg1"/>
                </a:solidFill>
                <a:latin typeface="Montserrat" panose="00000500000000000000" pitchFamily="2" charset="0"/>
              </a:rPr>
              <a:t> 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8C146A34-5041-A554-BC90-34A3283DDEB8}"/>
              </a:ext>
            </a:extLst>
          </p:cNvPr>
          <p:cNvSpPr txBox="1">
            <a:spLocks/>
          </p:cNvSpPr>
          <p:nvPr/>
        </p:nvSpPr>
        <p:spPr>
          <a:xfrm>
            <a:off x="1437274" y="1007042"/>
            <a:ext cx="7439279" cy="981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2" charset="0"/>
                <a:sym typeface="Libre Baskerville"/>
              </a:rPr>
              <a:t>Elaboração do Relatório</a:t>
            </a:r>
          </a:p>
          <a:p>
            <a:pPr algn="l"/>
            <a:endParaRPr lang="pt-BR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anose="00000500000000000000" pitchFamily="2" charset="0"/>
              <a:sym typeface="Calibri"/>
            </a:endParaRPr>
          </a:p>
          <a:p>
            <a:pPr algn="l"/>
            <a:endParaRPr lang="pt-BR" sz="4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 panose="00000500000000000000" pitchFamily="2" charset="0"/>
            </a:endParaRPr>
          </a:p>
        </p:txBody>
      </p:sp>
      <p:cxnSp>
        <p:nvCxnSpPr>
          <p:cNvPr id="2" name="Conector reto 1">
            <a:extLst>
              <a:ext uri="{FF2B5EF4-FFF2-40B4-BE49-F238E27FC236}">
                <a16:creationId xmlns:a16="http://schemas.microsoft.com/office/drawing/2014/main" id="{1F0DFC0F-743E-3F70-68E9-8E3F95DBD9C5}"/>
              </a:ext>
            </a:extLst>
          </p:cNvPr>
          <p:cNvCxnSpPr>
            <a:cxnSpLocks/>
          </p:cNvCxnSpPr>
          <p:nvPr/>
        </p:nvCxnSpPr>
        <p:spPr>
          <a:xfrm>
            <a:off x="990882" y="1185390"/>
            <a:ext cx="3342948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DB39D08A-AC2C-845D-E470-B41E649C56F4}"/>
              </a:ext>
            </a:extLst>
          </p:cNvPr>
          <p:cNvSpPr txBox="1"/>
          <p:nvPr/>
        </p:nvSpPr>
        <p:spPr>
          <a:xfrm>
            <a:off x="693755" y="1711402"/>
            <a:ext cx="22891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pt-BR" sz="2000" b="1" kern="1200" dirty="0">
                <a:solidFill>
                  <a:srgbClr val="002060"/>
                </a:solidFill>
              </a:rPr>
              <a:t>Estrutura</a:t>
            </a:r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id="{F39D20F0-5122-3B60-25A3-730CBE5B98AF}"/>
              </a:ext>
            </a:extLst>
          </p:cNvPr>
          <p:cNvSpPr/>
          <p:nvPr/>
        </p:nvSpPr>
        <p:spPr>
          <a:xfrm>
            <a:off x="1045059" y="1395678"/>
            <a:ext cx="338038" cy="30439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solidFill>
                  <a:srgbClr val="2B4F9D"/>
                </a:solidFill>
              </a:rPr>
              <a:t>2</a:t>
            </a:r>
          </a:p>
        </p:txBody>
      </p:sp>
      <p:grpSp>
        <p:nvGrpSpPr>
          <p:cNvPr id="6" name="Agrupar 5">
            <a:extLst>
              <a:ext uri="{FF2B5EF4-FFF2-40B4-BE49-F238E27FC236}">
                <a16:creationId xmlns:a16="http://schemas.microsoft.com/office/drawing/2014/main" id="{0DB126A7-05CE-16D9-3B80-50D9A2962AD0}"/>
              </a:ext>
            </a:extLst>
          </p:cNvPr>
          <p:cNvGrpSpPr/>
          <p:nvPr/>
        </p:nvGrpSpPr>
        <p:grpSpPr>
          <a:xfrm>
            <a:off x="2982877" y="5242373"/>
            <a:ext cx="6584136" cy="860474"/>
            <a:chOff x="0" y="3888797"/>
            <a:chExt cx="6584136" cy="860474"/>
          </a:xfrm>
        </p:grpSpPr>
        <p:sp>
          <p:nvSpPr>
            <p:cNvPr id="19" name="Retângulo 18">
              <a:extLst>
                <a:ext uri="{FF2B5EF4-FFF2-40B4-BE49-F238E27FC236}">
                  <a16:creationId xmlns:a16="http://schemas.microsoft.com/office/drawing/2014/main" id="{FDB6D62C-4CB1-45A5-EAB8-78DE4DCAD46C}"/>
                </a:ext>
              </a:extLst>
            </p:cNvPr>
            <p:cNvSpPr/>
            <p:nvPr/>
          </p:nvSpPr>
          <p:spPr>
            <a:xfrm>
              <a:off x="0" y="3896756"/>
              <a:ext cx="6584136" cy="852515"/>
            </a:xfrm>
            <a:prstGeom prst="rect">
              <a:avLst/>
            </a:prstGeom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t-BR"/>
            </a:p>
          </p:txBody>
        </p:sp>
        <p:sp>
          <p:nvSpPr>
            <p:cNvPr id="20" name="CaixaDeTexto 19">
              <a:extLst>
                <a:ext uri="{FF2B5EF4-FFF2-40B4-BE49-F238E27FC236}">
                  <a16:creationId xmlns:a16="http://schemas.microsoft.com/office/drawing/2014/main" id="{595A0C83-930E-8E39-1367-11C3D754AFC5}"/>
                </a:ext>
              </a:extLst>
            </p:cNvPr>
            <p:cNvSpPr txBox="1"/>
            <p:nvPr/>
          </p:nvSpPr>
          <p:spPr>
            <a:xfrm>
              <a:off x="0" y="3888797"/>
              <a:ext cx="6584136" cy="85251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128016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sz="1800" kern="1200" dirty="0"/>
                <a:t>Relacionar em um sumário todos os tópicos abordados no relatório para facilitar a navegação </a:t>
              </a:r>
              <a:endParaRPr lang="pt-BR" sz="1800" kern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92BAD28B-E8C0-F2D1-1AB4-7FABC4DB3282}"/>
              </a:ext>
            </a:extLst>
          </p:cNvPr>
          <p:cNvGrpSpPr/>
          <p:nvPr/>
        </p:nvGrpSpPr>
        <p:grpSpPr>
          <a:xfrm>
            <a:off x="2982877" y="3935454"/>
            <a:ext cx="6584136" cy="1211144"/>
            <a:chOff x="0" y="2598376"/>
            <a:chExt cx="6584136" cy="1311168"/>
          </a:xfrm>
        </p:grpSpPr>
        <p:sp>
          <p:nvSpPr>
            <p:cNvPr id="17" name="Texto Explicativo: Seta para Cima 16">
              <a:extLst>
                <a:ext uri="{FF2B5EF4-FFF2-40B4-BE49-F238E27FC236}">
                  <a16:creationId xmlns:a16="http://schemas.microsoft.com/office/drawing/2014/main" id="{37B819BA-B32C-4F32-2CAB-34ED63B68A96}"/>
                </a:ext>
              </a:extLst>
            </p:cNvPr>
            <p:cNvSpPr/>
            <p:nvPr/>
          </p:nvSpPr>
          <p:spPr>
            <a:xfrm rot="10800000">
              <a:off x="0" y="2598376"/>
              <a:ext cx="6584136" cy="1311168"/>
            </a:xfrm>
            <a:prstGeom prst="upArrowCallout">
              <a:avLst/>
            </a:prstGeom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t-BR"/>
            </a:p>
          </p:txBody>
        </p:sp>
        <p:sp>
          <p:nvSpPr>
            <p:cNvPr id="18" name="Texto Explicativo: Seta para Cima 6">
              <a:extLst>
                <a:ext uri="{FF2B5EF4-FFF2-40B4-BE49-F238E27FC236}">
                  <a16:creationId xmlns:a16="http://schemas.microsoft.com/office/drawing/2014/main" id="{46EC7E4B-30A7-A9C5-39C3-87221EC1F486}"/>
                </a:ext>
              </a:extLst>
            </p:cNvPr>
            <p:cNvSpPr txBox="1"/>
            <p:nvPr/>
          </p:nvSpPr>
          <p:spPr>
            <a:xfrm rot="21600000">
              <a:off x="0" y="2598376"/>
              <a:ext cx="6584136" cy="8519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128016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sz="1800" kern="12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Elaborar uma breve apresentação sobre o documento e qual o seu objetivo</a:t>
              </a:r>
            </a:p>
          </p:txBody>
        </p:sp>
      </p:grpSp>
      <p:grpSp>
        <p:nvGrpSpPr>
          <p:cNvPr id="11" name="Agrupar 10">
            <a:extLst>
              <a:ext uri="{FF2B5EF4-FFF2-40B4-BE49-F238E27FC236}">
                <a16:creationId xmlns:a16="http://schemas.microsoft.com/office/drawing/2014/main" id="{82A86140-6B8E-5DB7-8B26-ADAB331A64BA}"/>
              </a:ext>
            </a:extLst>
          </p:cNvPr>
          <p:cNvGrpSpPr/>
          <p:nvPr/>
        </p:nvGrpSpPr>
        <p:grpSpPr>
          <a:xfrm>
            <a:off x="2982877" y="2693970"/>
            <a:ext cx="6584136" cy="1162168"/>
            <a:chOff x="0" y="1225495"/>
            <a:chExt cx="6584136" cy="1311168"/>
          </a:xfrm>
        </p:grpSpPr>
        <p:sp>
          <p:nvSpPr>
            <p:cNvPr id="15" name="Texto Explicativo: Seta para Cima 14">
              <a:extLst>
                <a:ext uri="{FF2B5EF4-FFF2-40B4-BE49-F238E27FC236}">
                  <a16:creationId xmlns:a16="http://schemas.microsoft.com/office/drawing/2014/main" id="{630F6725-F9CB-F677-8C96-DDE0BBA1DF9D}"/>
                </a:ext>
              </a:extLst>
            </p:cNvPr>
            <p:cNvSpPr/>
            <p:nvPr/>
          </p:nvSpPr>
          <p:spPr>
            <a:xfrm rot="10800000">
              <a:off x="0" y="1225495"/>
              <a:ext cx="6584136" cy="1311168"/>
            </a:xfrm>
            <a:prstGeom prst="upArrowCallout">
              <a:avLst/>
            </a:prstGeom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t-BR"/>
            </a:p>
          </p:txBody>
        </p:sp>
        <p:sp>
          <p:nvSpPr>
            <p:cNvPr id="16" name="Texto Explicativo: Seta para Cima 8">
              <a:extLst>
                <a:ext uri="{FF2B5EF4-FFF2-40B4-BE49-F238E27FC236}">
                  <a16:creationId xmlns:a16="http://schemas.microsoft.com/office/drawing/2014/main" id="{0643AC22-4EA1-7088-B7BF-AB34CC3CD0CD}"/>
                </a:ext>
              </a:extLst>
            </p:cNvPr>
            <p:cNvSpPr txBox="1"/>
            <p:nvPr/>
          </p:nvSpPr>
          <p:spPr>
            <a:xfrm rot="21600000">
              <a:off x="0" y="1225495"/>
              <a:ext cx="6584136" cy="8519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128016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sz="1800" kern="12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Elaborar layout do relatório com a identidade do RPPS</a:t>
              </a:r>
            </a:p>
          </p:txBody>
        </p:sp>
      </p:grpSp>
      <p:grpSp>
        <p:nvGrpSpPr>
          <p:cNvPr id="12" name="Agrupar 11">
            <a:extLst>
              <a:ext uri="{FF2B5EF4-FFF2-40B4-BE49-F238E27FC236}">
                <a16:creationId xmlns:a16="http://schemas.microsoft.com/office/drawing/2014/main" id="{52665D5D-013A-577F-148A-FD09485DBF56}"/>
              </a:ext>
            </a:extLst>
          </p:cNvPr>
          <p:cNvGrpSpPr/>
          <p:nvPr/>
        </p:nvGrpSpPr>
        <p:grpSpPr>
          <a:xfrm>
            <a:off x="2982877" y="1470089"/>
            <a:ext cx="6584136" cy="1162167"/>
            <a:chOff x="0" y="1615"/>
            <a:chExt cx="6584136" cy="1311168"/>
          </a:xfrm>
        </p:grpSpPr>
        <p:sp>
          <p:nvSpPr>
            <p:cNvPr id="13" name="Texto Explicativo: Seta para Cima 12">
              <a:extLst>
                <a:ext uri="{FF2B5EF4-FFF2-40B4-BE49-F238E27FC236}">
                  <a16:creationId xmlns:a16="http://schemas.microsoft.com/office/drawing/2014/main" id="{C4E6770A-E869-3FF0-4876-1E265D55300B}"/>
                </a:ext>
              </a:extLst>
            </p:cNvPr>
            <p:cNvSpPr/>
            <p:nvPr/>
          </p:nvSpPr>
          <p:spPr>
            <a:xfrm rot="10800000">
              <a:off x="0" y="1615"/>
              <a:ext cx="6584136" cy="1311168"/>
            </a:xfrm>
            <a:prstGeom prst="upArrowCallout">
              <a:avLst/>
            </a:prstGeom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pt-BR"/>
            </a:p>
          </p:txBody>
        </p:sp>
        <p:sp>
          <p:nvSpPr>
            <p:cNvPr id="14" name="Texto Explicativo: Seta para Cima 10">
              <a:extLst>
                <a:ext uri="{FF2B5EF4-FFF2-40B4-BE49-F238E27FC236}">
                  <a16:creationId xmlns:a16="http://schemas.microsoft.com/office/drawing/2014/main" id="{2E6704A4-C335-6658-00B6-BFCD8BCF4AC6}"/>
                </a:ext>
              </a:extLst>
            </p:cNvPr>
            <p:cNvSpPr txBox="1"/>
            <p:nvPr/>
          </p:nvSpPr>
          <p:spPr>
            <a:xfrm rot="21600000">
              <a:off x="0" y="1615"/>
              <a:ext cx="6584136" cy="8519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128016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t-BR" sz="1800" kern="12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Determinar a estrutura do relatório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3396558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1663</TotalTime>
  <Words>1035</Words>
  <Application>Microsoft Office PowerPoint</Application>
  <PresentationFormat>Widescreen</PresentationFormat>
  <Paragraphs>176</Paragraphs>
  <Slides>22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22</vt:i4>
      </vt:variant>
    </vt:vector>
  </HeadingPairs>
  <TitlesOfParts>
    <vt:vector size="31" baseType="lpstr">
      <vt:lpstr>Alkatra Bold</vt:lpstr>
      <vt:lpstr>Arial</vt:lpstr>
      <vt:lpstr>Arimo</vt:lpstr>
      <vt:lpstr>Arimo Bold</vt:lpstr>
      <vt:lpstr>Calibri</vt:lpstr>
      <vt:lpstr>Calibri Light</vt:lpstr>
      <vt:lpstr>Gotham</vt:lpstr>
      <vt:lpstr>Montserrat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Pró Empresa</dc:creator>
  <cp:lastModifiedBy>Katiane Araújo Santos Vieira</cp:lastModifiedBy>
  <cp:revision>19</cp:revision>
  <dcterms:created xsi:type="dcterms:W3CDTF">2022-02-18T18:51:31Z</dcterms:created>
  <dcterms:modified xsi:type="dcterms:W3CDTF">2025-12-11T12:31:32Z</dcterms:modified>
</cp:coreProperties>
</file>